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B83C7-3713-4402-ACA5-23B25C82657D}" v="368" dt="2022-11-11T19:03:52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 belhadj" userId="620c46e31b81b568" providerId="LiveId" clId="{89BB83C7-3713-4402-ACA5-23B25C82657D}"/>
    <pc:docChg chg="undo custSel addSld delSld modSld">
      <pc:chgData name="Abdel belhadj" userId="620c46e31b81b568" providerId="LiveId" clId="{89BB83C7-3713-4402-ACA5-23B25C82657D}" dt="2022-11-11T19:04:37.495" v="2818" actId="1076"/>
      <pc:docMkLst>
        <pc:docMk/>
      </pc:docMkLst>
      <pc:sldChg chg="addSp delSp modSp new mod modTransition setBg modAnim delDesignElem">
        <pc:chgData name="Abdel belhadj" userId="620c46e31b81b568" providerId="LiveId" clId="{89BB83C7-3713-4402-ACA5-23B25C82657D}" dt="2022-11-11T18:16:38.815" v="2328"/>
        <pc:sldMkLst>
          <pc:docMk/>
          <pc:sldMk cId="326190602" sldId="256"/>
        </pc:sldMkLst>
        <pc:spChg chg="mod">
          <ac:chgData name="Abdel belhadj" userId="620c46e31b81b568" providerId="LiveId" clId="{89BB83C7-3713-4402-ACA5-23B25C82657D}" dt="2022-11-11T18:10:31.339" v="2258" actId="1076"/>
          <ac:spMkLst>
            <pc:docMk/>
            <pc:sldMk cId="326190602" sldId="256"/>
            <ac:spMk id="2" creationId="{A282F949-F8E3-A9CE-0951-4084F1E1BD0D}"/>
          </ac:spMkLst>
        </pc:spChg>
        <pc:spChg chg="mod">
          <ac:chgData name="Abdel belhadj" userId="620c46e31b81b568" providerId="LiveId" clId="{89BB83C7-3713-4402-ACA5-23B25C82657D}" dt="2022-10-29T18:08:39.660" v="1746" actId="255"/>
          <ac:spMkLst>
            <pc:docMk/>
            <pc:sldMk cId="326190602" sldId="256"/>
            <ac:spMk id="3" creationId="{004033BC-2418-3AB3-D4BA-482557FD51AA}"/>
          </ac:spMkLst>
        </pc:spChg>
        <pc:spChg chg="add del mod">
          <ac:chgData name="Abdel belhadj" userId="620c46e31b81b568" providerId="LiveId" clId="{89BB83C7-3713-4402-ACA5-23B25C82657D}" dt="2022-10-28T16:28:33.866" v="354" actId="21"/>
          <ac:spMkLst>
            <pc:docMk/>
            <pc:sldMk cId="326190602" sldId="256"/>
            <ac:spMk id="4" creationId="{90B968FF-07B5-871D-3821-76D578BEBDAA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26190602" sldId="256"/>
            <ac:spMk id="10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26190602" sldId="256"/>
            <ac:spMk id="12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26190602" sldId="256"/>
            <ac:spMk id="14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26190602" sldId="256"/>
            <ac:spMk id="16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26190602" sldId="256"/>
            <ac:spMk id="18" creationId="{F8260ED5-17F7-4158-B241-D51DD4CF1B7E}"/>
          </ac:spMkLst>
        </pc:spChg>
        <pc:picChg chg="add mod">
          <ac:chgData name="Abdel belhadj" userId="620c46e31b81b568" providerId="LiveId" clId="{89BB83C7-3713-4402-ACA5-23B25C82657D}" dt="2022-11-11T18:14:02.075" v="2295" actId="1076"/>
          <ac:picMkLst>
            <pc:docMk/>
            <pc:sldMk cId="326190602" sldId="256"/>
            <ac:picMk id="7" creationId="{7FD57CFF-57B2-5786-A001-741F03AEA30E}"/>
          </ac:picMkLst>
        </pc:picChg>
      </pc:sldChg>
      <pc:sldChg chg="addSp delSp modSp new mod modTransition setBg addAnim delAnim modAnim delDesignElem">
        <pc:chgData name="Abdel belhadj" userId="620c46e31b81b568" providerId="LiveId" clId="{89BB83C7-3713-4402-ACA5-23B25C82657D}" dt="2022-11-11T18:16:38.815" v="2328"/>
        <pc:sldMkLst>
          <pc:docMk/>
          <pc:sldMk cId="1369799855" sldId="257"/>
        </pc:sldMkLst>
        <pc:spChg chg="mod ord">
          <ac:chgData name="Abdel belhadj" userId="620c46e31b81b568" providerId="LiveId" clId="{89BB83C7-3713-4402-ACA5-23B25C82657D}" dt="2022-11-11T18:16:38.815" v="2328"/>
          <ac:spMkLst>
            <pc:docMk/>
            <pc:sldMk cId="1369799855" sldId="257"/>
            <ac:spMk id="2" creationId="{8C6AB880-D822-878D-3050-7DB1B5490BEC}"/>
          </ac:spMkLst>
        </pc:spChg>
        <pc:spChg chg="mod ord">
          <ac:chgData name="Abdel belhadj" userId="620c46e31b81b568" providerId="LiveId" clId="{89BB83C7-3713-4402-ACA5-23B25C82657D}" dt="2022-11-11T18:15:29.742" v="2313" actId="20577"/>
          <ac:spMkLst>
            <pc:docMk/>
            <pc:sldMk cId="1369799855" sldId="257"/>
            <ac:spMk id="3" creationId="{ED778325-035C-A27E-3870-3898E7F32EF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369799855" sldId="257"/>
            <ac:spMk id="11" creationId="{2151139A-886F-4B97-8815-729AD3831BB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369799855" sldId="257"/>
            <ac:spMk id="12" creationId="{5428AC11-BFDF-42EF-80FF-717BBF909067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369799855" sldId="257"/>
            <ac:spMk id="13" creationId="{2CC56AF6-38E4-490B-8E2B-1A1037B4EDD4}"/>
          </ac:spMkLst>
        </pc:spChg>
        <pc:spChg chg="add del">
          <ac:chgData name="Abdel belhadj" userId="620c46e31b81b568" providerId="LiveId" clId="{89BB83C7-3713-4402-ACA5-23B25C82657D}" dt="2022-10-28T17:08:59.982" v="840" actId="26606"/>
          <ac:spMkLst>
            <pc:docMk/>
            <pc:sldMk cId="1369799855" sldId="257"/>
            <ac:spMk id="14" creationId="{FB33DC6A-1F1C-4A06-834E-CFF88F1C0BB9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369799855" sldId="257"/>
            <ac:spMk id="15" creationId="{2339A6F5-AD6A-4D80-8AD9-6290D13AC49F}"/>
          </ac:spMkLst>
        </pc:spChg>
        <pc:spChg chg="add del">
          <ac:chgData name="Abdel belhadj" userId="620c46e31b81b568" providerId="LiveId" clId="{89BB83C7-3713-4402-ACA5-23B25C82657D}" dt="2022-10-28T17:08:59.982" v="840" actId="26606"/>
          <ac:spMkLst>
            <pc:docMk/>
            <pc:sldMk cId="1369799855" sldId="257"/>
            <ac:spMk id="16" creationId="{0FE1D5CF-87B8-4A8A-AD3C-01D06A60769B}"/>
          </ac:spMkLst>
        </pc:spChg>
        <pc:spChg chg="add del">
          <ac:chgData name="Abdel belhadj" userId="620c46e31b81b568" providerId="LiveId" clId="{89BB83C7-3713-4402-ACA5-23B25C82657D}" dt="2022-10-28T17:08:59.982" v="840" actId="26606"/>
          <ac:spMkLst>
            <pc:docMk/>
            <pc:sldMk cId="1369799855" sldId="257"/>
            <ac:spMk id="18" creationId="{60926200-45C2-41E9-839F-31CD5FE4CD59}"/>
          </ac:spMkLst>
        </pc:spChg>
        <pc:spChg chg="add del">
          <ac:chgData name="Abdel belhadj" userId="620c46e31b81b568" providerId="LiveId" clId="{89BB83C7-3713-4402-ACA5-23B25C82657D}" dt="2022-10-28T17:08:59.982" v="840" actId="26606"/>
          <ac:spMkLst>
            <pc:docMk/>
            <pc:sldMk cId="1369799855" sldId="257"/>
            <ac:spMk id="20" creationId="{AF2F604E-43BE-4DC3-B983-E071523364F8}"/>
          </ac:spMkLst>
        </pc:spChg>
        <pc:spChg chg="add del">
          <ac:chgData name="Abdel belhadj" userId="620c46e31b81b568" providerId="LiveId" clId="{89BB83C7-3713-4402-ACA5-23B25C82657D}" dt="2022-10-28T17:09:43.928" v="862" actId="26606"/>
          <ac:spMkLst>
            <pc:docMk/>
            <pc:sldMk cId="1369799855" sldId="257"/>
            <ac:spMk id="21" creationId="{B81933D1-5615-42C7-9C0B-4EB7105CCE2D}"/>
          </ac:spMkLst>
        </pc:spChg>
        <pc:spChg chg="add del">
          <ac:chgData name="Abdel belhadj" userId="620c46e31b81b568" providerId="LiveId" clId="{89BB83C7-3713-4402-ACA5-23B25C82657D}" dt="2022-10-28T17:08:59.982" v="840" actId="26606"/>
          <ac:spMkLst>
            <pc:docMk/>
            <pc:sldMk cId="1369799855" sldId="257"/>
            <ac:spMk id="22" creationId="{08C9B587-E65E-4B52-B37C-ABEBB6E87928}"/>
          </ac:spMkLst>
        </pc:spChg>
        <pc:spChg chg="add del">
          <ac:chgData name="Abdel belhadj" userId="620c46e31b81b568" providerId="LiveId" clId="{89BB83C7-3713-4402-ACA5-23B25C82657D}" dt="2022-10-28T17:09:43.928" v="862" actId="26606"/>
          <ac:spMkLst>
            <pc:docMk/>
            <pc:sldMk cId="1369799855" sldId="257"/>
            <ac:spMk id="23" creationId="{B089A89A-1E9C-4761-9DFF-53C275FBF870}"/>
          </ac:spMkLst>
        </pc:spChg>
        <pc:spChg chg="add del">
          <ac:chgData name="Abdel belhadj" userId="620c46e31b81b568" providerId="LiveId" clId="{89BB83C7-3713-4402-ACA5-23B25C82657D}" dt="2022-10-28T17:09:01.968" v="842" actId="26606"/>
          <ac:spMkLst>
            <pc:docMk/>
            <pc:sldMk cId="1369799855" sldId="257"/>
            <ac:spMk id="24" creationId="{B87C619C-EBAB-488E-96B9-153AA4C9B440}"/>
          </ac:spMkLst>
        </pc:spChg>
        <pc:spChg chg="add del">
          <ac:chgData name="Abdel belhadj" userId="620c46e31b81b568" providerId="LiveId" clId="{89BB83C7-3713-4402-ACA5-23B25C82657D}" dt="2022-10-28T17:09:01.968" v="842" actId="26606"/>
          <ac:spMkLst>
            <pc:docMk/>
            <pc:sldMk cId="1369799855" sldId="257"/>
            <ac:spMk id="25" creationId="{130DA1C1-36FD-41D8-9826-EE797BF39BAB}"/>
          </ac:spMkLst>
        </pc:spChg>
        <pc:spChg chg="add del">
          <ac:chgData name="Abdel belhadj" userId="620c46e31b81b568" providerId="LiveId" clId="{89BB83C7-3713-4402-ACA5-23B25C82657D}" dt="2022-10-28T17:09:01.968" v="842" actId="26606"/>
          <ac:spMkLst>
            <pc:docMk/>
            <pc:sldMk cId="1369799855" sldId="257"/>
            <ac:spMk id="26" creationId="{35BC54F7-1315-4D6C-9420-A5BF0CDDBC04}"/>
          </ac:spMkLst>
        </pc:spChg>
        <pc:spChg chg="add del">
          <ac:chgData name="Abdel belhadj" userId="620c46e31b81b568" providerId="LiveId" clId="{89BB83C7-3713-4402-ACA5-23B25C82657D}" dt="2022-10-28T17:09:06.212" v="844" actId="26606"/>
          <ac:spMkLst>
            <pc:docMk/>
            <pc:sldMk cId="1369799855" sldId="257"/>
            <ac:spMk id="39" creationId="{7316481C-0A49-4796-812B-0D64F063B720}"/>
          </ac:spMkLst>
        </pc:spChg>
        <pc:spChg chg="add del">
          <ac:chgData name="Abdel belhadj" userId="620c46e31b81b568" providerId="LiveId" clId="{89BB83C7-3713-4402-ACA5-23B25C82657D}" dt="2022-10-28T17:09:06.212" v="844" actId="26606"/>
          <ac:spMkLst>
            <pc:docMk/>
            <pc:sldMk cId="1369799855" sldId="257"/>
            <ac:spMk id="40" creationId="{D9F5512A-48E1-4C07-B75E-3CCC517B6804}"/>
          </ac:spMkLst>
        </pc:spChg>
        <pc:spChg chg="add del">
          <ac:chgData name="Abdel belhadj" userId="620c46e31b81b568" providerId="LiveId" clId="{89BB83C7-3713-4402-ACA5-23B25C82657D}" dt="2022-10-28T17:09:06.212" v="844" actId="26606"/>
          <ac:spMkLst>
            <pc:docMk/>
            <pc:sldMk cId="1369799855" sldId="257"/>
            <ac:spMk id="41" creationId="{A5271697-90F1-4A23-8EF2-0179F2EAFACB}"/>
          </ac:spMkLst>
        </pc:spChg>
        <pc:spChg chg="add del">
          <ac:chgData name="Abdel belhadj" userId="620c46e31b81b568" providerId="LiveId" clId="{89BB83C7-3713-4402-ACA5-23B25C82657D}" dt="2022-10-28T17:09:15.586" v="846" actId="26606"/>
          <ac:spMkLst>
            <pc:docMk/>
            <pc:sldMk cId="1369799855" sldId="257"/>
            <ac:spMk id="49" creationId="{E18F6E8B-15ED-43C7-94BA-91549A651C73}"/>
          </ac:spMkLst>
        </pc:spChg>
        <pc:spChg chg="add del">
          <ac:chgData name="Abdel belhadj" userId="620c46e31b81b568" providerId="LiveId" clId="{89BB83C7-3713-4402-ACA5-23B25C82657D}" dt="2022-10-28T17:09:15.586" v="846" actId="26606"/>
          <ac:spMkLst>
            <pc:docMk/>
            <pc:sldMk cId="1369799855" sldId="257"/>
            <ac:spMk id="53" creationId="{B81933D1-5615-42C7-9C0B-4EB7105CCE2D}"/>
          </ac:spMkLst>
        </pc:spChg>
        <pc:spChg chg="add del">
          <ac:chgData name="Abdel belhadj" userId="620c46e31b81b568" providerId="LiveId" clId="{89BB83C7-3713-4402-ACA5-23B25C82657D}" dt="2022-10-28T17:09:15.586" v="846" actId="26606"/>
          <ac:spMkLst>
            <pc:docMk/>
            <pc:sldMk cId="1369799855" sldId="257"/>
            <ac:spMk id="54" creationId="{B089A89A-1E9C-4761-9DFF-53C275FBF870}"/>
          </ac:spMkLst>
        </pc:spChg>
        <pc:spChg chg="add del">
          <ac:chgData name="Abdel belhadj" userId="620c46e31b81b568" providerId="LiveId" clId="{89BB83C7-3713-4402-ACA5-23B25C82657D}" dt="2022-10-28T17:09:15.586" v="846" actId="26606"/>
          <ac:spMkLst>
            <pc:docMk/>
            <pc:sldMk cId="1369799855" sldId="257"/>
            <ac:spMk id="55" creationId="{19C9EAEA-39D0-4B0E-A0EB-51E7B26740B1}"/>
          </ac:spMkLst>
        </pc:spChg>
        <pc:spChg chg="add del">
          <ac:chgData name="Abdel belhadj" userId="620c46e31b81b568" providerId="LiveId" clId="{89BB83C7-3713-4402-ACA5-23B25C82657D}" dt="2022-10-28T17:09:19.503" v="848" actId="26606"/>
          <ac:spMkLst>
            <pc:docMk/>
            <pc:sldMk cId="1369799855" sldId="257"/>
            <ac:spMk id="57" creationId="{27427488-068E-4B55-AC8D-CD070B8CD46D}"/>
          </ac:spMkLst>
        </pc:spChg>
        <pc:spChg chg="add del">
          <ac:chgData name="Abdel belhadj" userId="620c46e31b81b568" providerId="LiveId" clId="{89BB83C7-3713-4402-ACA5-23B25C82657D}" dt="2022-10-28T17:09:19.503" v="848" actId="26606"/>
          <ac:spMkLst>
            <pc:docMk/>
            <pc:sldMk cId="1369799855" sldId="257"/>
            <ac:spMk id="61" creationId="{44D26783-C1CA-4BE1-9D40-3EA516AE3E0E}"/>
          </ac:spMkLst>
        </pc:spChg>
        <pc:spChg chg="add del">
          <ac:chgData name="Abdel belhadj" userId="620c46e31b81b568" providerId="LiveId" clId="{89BB83C7-3713-4402-ACA5-23B25C82657D}" dt="2022-10-28T17:09:19.503" v="848" actId="26606"/>
          <ac:spMkLst>
            <pc:docMk/>
            <pc:sldMk cId="1369799855" sldId="257"/>
            <ac:spMk id="62" creationId="{A20AF199-99C2-4569-9CAF-24514AE5E82A}"/>
          </ac:spMkLst>
        </pc:spChg>
        <pc:spChg chg="add del">
          <ac:chgData name="Abdel belhadj" userId="620c46e31b81b568" providerId="LiveId" clId="{89BB83C7-3713-4402-ACA5-23B25C82657D}" dt="2022-10-28T17:09:21.332" v="850" actId="26606"/>
          <ac:spMkLst>
            <pc:docMk/>
            <pc:sldMk cId="1369799855" sldId="257"/>
            <ac:spMk id="64" creationId="{879C64A9-610B-46B7-B372-08C81C5AFBDF}"/>
          </ac:spMkLst>
        </pc:spChg>
        <pc:spChg chg="add del">
          <ac:chgData name="Abdel belhadj" userId="620c46e31b81b568" providerId="LiveId" clId="{89BB83C7-3713-4402-ACA5-23B25C82657D}" dt="2022-10-28T17:09:21.332" v="850" actId="26606"/>
          <ac:spMkLst>
            <pc:docMk/>
            <pc:sldMk cId="1369799855" sldId="257"/>
            <ac:spMk id="65" creationId="{34165AB3-7006-4430-BCE3-25476BE13322}"/>
          </ac:spMkLst>
        </pc:spChg>
        <pc:spChg chg="add del">
          <ac:chgData name="Abdel belhadj" userId="620c46e31b81b568" providerId="LiveId" clId="{89BB83C7-3713-4402-ACA5-23B25C82657D}" dt="2022-10-28T17:09:21.332" v="850" actId="26606"/>
          <ac:spMkLst>
            <pc:docMk/>
            <pc:sldMk cId="1369799855" sldId="257"/>
            <ac:spMk id="72" creationId="{E3E51905-F374-4E1A-97CF-B741584B74D5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4" creationId="{B4D3D850-2041-4B7C-AED9-54DA385B14F7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5" creationId="{5707F116-8EC0-4822-9067-186AC8C96EB8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6" creationId="{49F1A7E4-819D-4D21-8E8B-32671A9F9853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7" creationId="{0C661B50-6929-49AE-B678-D23F22C94825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8" creationId="{FA4D2597-A2FE-4B0C-BB1F-540C5F256A6A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79" creationId="{DA103EBF-224C-44F4-ACE5-79865767D48C}"/>
          </ac:spMkLst>
        </pc:spChg>
        <pc:spChg chg="add del">
          <ac:chgData name="Abdel belhadj" userId="620c46e31b81b568" providerId="LiveId" clId="{89BB83C7-3713-4402-ACA5-23B25C82657D}" dt="2022-10-28T17:09:23.487" v="852" actId="26606"/>
          <ac:spMkLst>
            <pc:docMk/>
            <pc:sldMk cId="1369799855" sldId="257"/>
            <ac:spMk id="80" creationId="{87A5F9AD-A73A-480E-A9D0-4B4234677FA5}"/>
          </ac:spMkLst>
        </pc:spChg>
        <pc:spChg chg="add del">
          <ac:chgData name="Abdel belhadj" userId="620c46e31b81b568" providerId="LiveId" clId="{89BB83C7-3713-4402-ACA5-23B25C82657D}" dt="2022-10-28T17:09:31.624" v="854" actId="26606"/>
          <ac:spMkLst>
            <pc:docMk/>
            <pc:sldMk cId="1369799855" sldId="257"/>
            <ac:spMk id="82" creationId="{AE47195D-EC06-4298-8805-0F0D65997676}"/>
          </ac:spMkLst>
        </pc:spChg>
        <pc:spChg chg="add del">
          <ac:chgData name="Abdel belhadj" userId="620c46e31b81b568" providerId="LiveId" clId="{89BB83C7-3713-4402-ACA5-23B25C82657D}" dt="2022-10-28T17:09:31.624" v="854" actId="26606"/>
          <ac:spMkLst>
            <pc:docMk/>
            <pc:sldMk cId="1369799855" sldId="257"/>
            <ac:spMk id="83" creationId="{99413ED5-9ED4-4772-BCE4-2BCAE6B12E35}"/>
          </ac:spMkLst>
        </pc:spChg>
        <pc:spChg chg="add del">
          <ac:chgData name="Abdel belhadj" userId="620c46e31b81b568" providerId="LiveId" clId="{89BB83C7-3713-4402-ACA5-23B25C82657D}" dt="2022-10-28T17:09:31.624" v="854" actId="26606"/>
          <ac:spMkLst>
            <pc:docMk/>
            <pc:sldMk cId="1369799855" sldId="257"/>
            <ac:spMk id="84" creationId="{04357C93-F0CB-4A1C-8F77-4E9063789819}"/>
          </ac:spMkLst>
        </pc:spChg>
        <pc:spChg chg="add del">
          <ac:chgData name="Abdel belhadj" userId="620c46e31b81b568" providerId="LiveId" clId="{89BB83C7-3713-4402-ACA5-23B25C82657D}" dt="2022-10-28T17:09:31.624" v="854" actId="26606"/>
          <ac:spMkLst>
            <pc:docMk/>
            <pc:sldMk cId="1369799855" sldId="257"/>
            <ac:spMk id="85" creationId="{90F533E9-6690-41A8-A372-4C6C622D028D}"/>
          </ac:spMkLst>
        </pc:spChg>
        <pc:spChg chg="add del">
          <ac:chgData name="Abdel belhadj" userId="620c46e31b81b568" providerId="LiveId" clId="{89BB83C7-3713-4402-ACA5-23B25C82657D}" dt="2022-10-28T17:09:34.314" v="856" actId="26606"/>
          <ac:spMkLst>
            <pc:docMk/>
            <pc:sldMk cId="1369799855" sldId="257"/>
            <ac:spMk id="87" creationId="{B0A9E55F-729A-4FCE-9FE3-BAE7A7BEFBC8}"/>
          </ac:spMkLst>
        </pc:spChg>
        <pc:spChg chg="add del">
          <ac:chgData name="Abdel belhadj" userId="620c46e31b81b568" providerId="LiveId" clId="{89BB83C7-3713-4402-ACA5-23B25C82657D}" dt="2022-10-28T17:09:34.314" v="856" actId="26606"/>
          <ac:spMkLst>
            <pc:docMk/>
            <pc:sldMk cId="1369799855" sldId="257"/>
            <ac:spMk id="88" creationId="{4462B9B4-A230-4FCE-AD96-E79B8B458487}"/>
          </ac:spMkLst>
        </pc:spChg>
        <pc:spChg chg="add del">
          <ac:chgData name="Abdel belhadj" userId="620c46e31b81b568" providerId="LiveId" clId="{89BB83C7-3713-4402-ACA5-23B25C82657D}" dt="2022-10-28T17:09:35.751" v="858" actId="26606"/>
          <ac:spMkLst>
            <pc:docMk/>
            <pc:sldMk cId="1369799855" sldId="257"/>
            <ac:spMk id="90" creationId="{521C4EA8-6B83-4338-913D-D75D3C4F34D6}"/>
          </ac:spMkLst>
        </pc:spChg>
        <pc:spChg chg="add del">
          <ac:chgData name="Abdel belhadj" userId="620c46e31b81b568" providerId="LiveId" clId="{89BB83C7-3713-4402-ACA5-23B25C82657D}" dt="2022-10-28T17:09:35.751" v="858" actId="26606"/>
          <ac:spMkLst>
            <pc:docMk/>
            <pc:sldMk cId="1369799855" sldId="257"/>
            <ac:spMk id="93" creationId="{04357C93-F0CB-4A1C-8F77-4E9063789819}"/>
          </ac:spMkLst>
        </pc:spChg>
        <pc:spChg chg="add del">
          <ac:chgData name="Abdel belhadj" userId="620c46e31b81b568" providerId="LiveId" clId="{89BB83C7-3713-4402-ACA5-23B25C82657D}" dt="2022-10-28T17:09:43.928" v="862" actId="26606"/>
          <ac:spMkLst>
            <pc:docMk/>
            <pc:sldMk cId="1369799855" sldId="257"/>
            <ac:spMk id="95" creationId="{C497725C-6431-496A-B11C-691354780DCD}"/>
          </ac:spMkLst>
        </pc:spChg>
        <pc:spChg chg="add del">
          <ac:chgData name="Abdel belhadj" userId="620c46e31b81b568" providerId="LiveId" clId="{89BB83C7-3713-4402-ACA5-23B25C82657D}" dt="2022-10-28T17:09:43.928" v="862" actId="26606"/>
          <ac:spMkLst>
            <pc:docMk/>
            <pc:sldMk cId="1369799855" sldId="257"/>
            <ac:spMk id="98" creationId="{19C9EAEA-39D0-4B0E-A0EB-51E7B26740B1}"/>
          </ac:spMkLst>
        </pc:spChg>
        <pc:spChg chg="add del">
          <ac:chgData name="Abdel belhadj" userId="620c46e31b81b568" providerId="LiveId" clId="{89BB83C7-3713-4402-ACA5-23B25C82657D}" dt="2022-10-28T17:09:53.910" v="864" actId="26606"/>
          <ac:spMkLst>
            <pc:docMk/>
            <pc:sldMk cId="1369799855" sldId="257"/>
            <ac:spMk id="100" creationId="{BA79A7CF-01AF-4178-9369-94E0C90EB046}"/>
          </ac:spMkLst>
        </pc:spChg>
        <pc:spChg chg="add del">
          <ac:chgData name="Abdel belhadj" userId="620c46e31b81b568" providerId="LiveId" clId="{89BB83C7-3713-4402-ACA5-23B25C82657D}" dt="2022-10-28T17:09:53.910" v="864" actId="26606"/>
          <ac:spMkLst>
            <pc:docMk/>
            <pc:sldMk cId="1369799855" sldId="257"/>
            <ac:spMk id="101" creationId="{99413ED5-9ED4-4772-BCE4-2BCAE6B12E35}"/>
          </ac:spMkLst>
        </pc:spChg>
        <pc:spChg chg="add del">
          <ac:chgData name="Abdel belhadj" userId="620c46e31b81b568" providerId="LiveId" clId="{89BB83C7-3713-4402-ACA5-23B25C82657D}" dt="2022-10-28T17:09:53.910" v="864" actId="26606"/>
          <ac:spMkLst>
            <pc:docMk/>
            <pc:sldMk cId="1369799855" sldId="257"/>
            <ac:spMk id="102" creationId="{04357C93-F0CB-4A1C-8F77-4E9063789819}"/>
          </ac:spMkLst>
        </pc:spChg>
        <pc:spChg chg="add del">
          <ac:chgData name="Abdel belhadj" userId="620c46e31b81b568" providerId="LiveId" clId="{89BB83C7-3713-4402-ACA5-23B25C82657D}" dt="2022-10-28T17:09:53.910" v="864" actId="26606"/>
          <ac:spMkLst>
            <pc:docMk/>
            <pc:sldMk cId="1369799855" sldId="257"/>
            <ac:spMk id="103" creationId="{90F533E9-6690-41A8-A372-4C6C622D028D}"/>
          </ac:spMkLst>
        </pc:spChg>
        <pc:grpChg chg="add del">
          <ac:chgData name="Abdel belhadj" userId="620c46e31b81b568" providerId="LiveId" clId="{89BB83C7-3713-4402-ACA5-23B25C82657D}" dt="2022-10-28T17:09:06.212" v="844" actId="26606"/>
          <ac:grpSpMkLst>
            <pc:docMk/>
            <pc:sldMk cId="1369799855" sldId="257"/>
            <ac:grpSpMk id="42" creationId="{0924561D-756D-410B-973A-E68C2552C20C}"/>
          </ac:grpSpMkLst>
        </pc:grpChg>
        <pc:grpChg chg="add del">
          <ac:chgData name="Abdel belhadj" userId="620c46e31b81b568" providerId="LiveId" clId="{89BB83C7-3713-4402-ACA5-23B25C82657D}" dt="2022-10-28T17:09:15.586" v="846" actId="26606"/>
          <ac:grpSpMkLst>
            <pc:docMk/>
            <pc:sldMk cId="1369799855" sldId="257"/>
            <ac:grpSpMk id="50" creationId="{032D8612-31EB-44CF-A1D0-14FD4C705424}"/>
          </ac:grpSpMkLst>
        </pc:grpChg>
        <pc:grpChg chg="add del">
          <ac:chgData name="Abdel belhadj" userId="620c46e31b81b568" providerId="LiveId" clId="{89BB83C7-3713-4402-ACA5-23B25C82657D}" dt="2022-10-28T17:09:19.503" v="848" actId="26606"/>
          <ac:grpSpMkLst>
            <pc:docMk/>
            <pc:sldMk cId="1369799855" sldId="257"/>
            <ac:grpSpMk id="58" creationId="{6CEC401A-BC46-41FC-AD55-F7810C3CFA9A}"/>
          </ac:grpSpMkLst>
        </pc:grpChg>
        <pc:grpChg chg="add del">
          <ac:chgData name="Abdel belhadj" userId="620c46e31b81b568" providerId="LiveId" clId="{89BB83C7-3713-4402-ACA5-23B25C82657D}" dt="2022-10-28T17:09:21.332" v="850" actId="26606"/>
          <ac:grpSpMkLst>
            <pc:docMk/>
            <pc:sldMk cId="1369799855" sldId="257"/>
            <ac:grpSpMk id="66" creationId="{12563AD9-A7A3-4BE2-A897-9487DF3E09E8}"/>
          </ac:grpSpMkLst>
        </pc:grpChg>
        <pc:grpChg chg="add del">
          <ac:chgData name="Abdel belhadj" userId="620c46e31b81b568" providerId="LiveId" clId="{89BB83C7-3713-4402-ACA5-23B25C82657D}" dt="2022-10-28T17:09:35.751" v="858" actId="26606"/>
          <ac:grpSpMkLst>
            <pc:docMk/>
            <pc:sldMk cId="1369799855" sldId="257"/>
            <ac:grpSpMk id="91" creationId="{3AF6A671-C637-4547-85F4-51B6D1881399}"/>
          </ac:grpSpMkLst>
        </pc:grpChg>
        <pc:grpChg chg="add del">
          <ac:chgData name="Abdel belhadj" userId="620c46e31b81b568" providerId="LiveId" clId="{89BB83C7-3713-4402-ACA5-23B25C82657D}" dt="2022-10-28T17:09:43.928" v="862" actId="26606"/>
          <ac:grpSpMkLst>
            <pc:docMk/>
            <pc:sldMk cId="1369799855" sldId="257"/>
            <ac:grpSpMk id="96" creationId="{032D8612-31EB-44CF-A1D0-14FD4C705424}"/>
          </ac:grpSpMkLst>
        </pc:grpChg>
        <pc:picChg chg="add del mod">
          <ac:chgData name="Abdel belhadj" userId="620c46e31b81b568" providerId="LiveId" clId="{89BB83C7-3713-4402-ACA5-23B25C82657D}" dt="2022-10-28T16:35:41.029" v="514" actId="21"/>
          <ac:picMkLst>
            <pc:docMk/>
            <pc:sldMk cId="1369799855" sldId="257"/>
            <ac:picMk id="5" creationId="{62C70E35-5800-99B3-C630-44A842628D38}"/>
          </ac:picMkLst>
        </pc:picChg>
        <pc:picChg chg="add mod ord">
          <ac:chgData name="Abdel belhadj" userId="620c46e31b81b568" providerId="LiveId" clId="{89BB83C7-3713-4402-ACA5-23B25C82657D}" dt="2022-10-29T18:11:25.395" v="1760" actId="1076"/>
          <ac:picMkLst>
            <pc:docMk/>
            <pc:sldMk cId="1369799855" sldId="257"/>
            <ac:picMk id="7" creationId="{223CA1C9-3F00-EDCC-E271-8C14F7E5B2C6}"/>
          </ac:picMkLst>
        </pc:picChg>
        <pc:picChg chg="add mod ord">
          <ac:chgData name="Abdel belhadj" userId="620c46e31b81b568" providerId="LiveId" clId="{89BB83C7-3713-4402-ACA5-23B25C82657D}" dt="2022-10-29T18:06:55.100" v="1723" actId="1076"/>
          <ac:picMkLst>
            <pc:docMk/>
            <pc:sldMk cId="1369799855" sldId="257"/>
            <ac:picMk id="9" creationId="{4ABD300B-E585-DA82-1E69-00AC1E19DB2A}"/>
          </ac:picMkLst>
        </pc:picChg>
      </pc:sldChg>
      <pc:sldChg chg="addSp delSp modSp new mod modTransition setBg modAnim delDesignElem">
        <pc:chgData name="Abdel belhadj" userId="620c46e31b81b568" providerId="LiveId" clId="{89BB83C7-3713-4402-ACA5-23B25C82657D}" dt="2022-11-11T18:16:38.815" v="2328"/>
        <pc:sldMkLst>
          <pc:docMk/>
          <pc:sldMk cId="695209773" sldId="258"/>
        </pc:sldMkLst>
        <pc:spChg chg="del mod">
          <ac:chgData name="Abdel belhadj" userId="620c46e31b81b568" providerId="LiveId" clId="{89BB83C7-3713-4402-ACA5-23B25C82657D}" dt="2022-10-29T18:04:48.319" v="1693" actId="21"/>
          <ac:spMkLst>
            <pc:docMk/>
            <pc:sldMk cId="695209773" sldId="258"/>
            <ac:spMk id="2" creationId="{ABF445F3-9FE4-A308-51C3-07D3ECB873CB}"/>
          </ac:spMkLst>
        </pc:spChg>
        <pc:spChg chg="mod">
          <ac:chgData name="Abdel belhadj" userId="620c46e31b81b568" providerId="LiveId" clId="{89BB83C7-3713-4402-ACA5-23B25C82657D}" dt="2022-11-11T18:09:49.890" v="2253" actId="1076"/>
          <ac:spMkLst>
            <pc:docMk/>
            <pc:sldMk cId="695209773" sldId="258"/>
            <ac:spMk id="3" creationId="{1855B441-3B38-2B9A-7A80-F0B45EFE858E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695209773" sldId="258"/>
            <ac:spMk id="10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695209773" sldId="258"/>
            <ac:spMk id="12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695209773" sldId="258"/>
            <ac:spMk id="14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695209773" sldId="258"/>
            <ac:spMk id="16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695209773" sldId="258"/>
            <ac:spMk id="18" creationId="{F8260ED5-17F7-4158-B241-D51DD4CF1B7E}"/>
          </ac:spMkLst>
        </pc:spChg>
        <pc:picChg chg="add mod">
          <ac:chgData name="Abdel belhadj" userId="620c46e31b81b568" providerId="LiveId" clId="{89BB83C7-3713-4402-ACA5-23B25C82657D}" dt="2022-10-29T18:04:23.557" v="1692" actId="26606"/>
          <ac:picMkLst>
            <pc:docMk/>
            <pc:sldMk cId="695209773" sldId="258"/>
            <ac:picMk id="5" creationId="{C4F03A73-DE0E-CA5F-4661-5FB3E54A3F18}"/>
          </ac:picMkLst>
        </pc:picChg>
      </pc:sldChg>
      <pc:sldChg chg="new del">
        <pc:chgData name="Abdel belhadj" userId="620c46e31b81b568" providerId="LiveId" clId="{89BB83C7-3713-4402-ACA5-23B25C82657D}" dt="2022-10-28T17:09:54.193" v="865" actId="680"/>
        <pc:sldMkLst>
          <pc:docMk/>
          <pc:sldMk cId="1418947606" sldId="258"/>
        </pc:sldMkLst>
      </pc:sldChg>
      <pc:sldChg chg="addSp delSp modSp new mod modTransition setBg modAnim delDesignElem">
        <pc:chgData name="Abdel belhadj" userId="620c46e31b81b568" providerId="LiveId" clId="{89BB83C7-3713-4402-ACA5-23B25C82657D}" dt="2022-11-11T18:16:38.815" v="2328"/>
        <pc:sldMkLst>
          <pc:docMk/>
          <pc:sldMk cId="1552909028" sldId="259"/>
        </pc:sldMkLst>
        <pc:spChg chg="mod">
          <ac:chgData name="Abdel belhadj" userId="620c46e31b81b568" providerId="LiveId" clId="{89BB83C7-3713-4402-ACA5-23B25C82657D}" dt="2022-11-11T18:10:10.067" v="2255" actId="1076"/>
          <ac:spMkLst>
            <pc:docMk/>
            <pc:sldMk cId="1552909028" sldId="259"/>
            <ac:spMk id="2" creationId="{A1AEE0A2-CEC0-3919-1287-D76A44C736D4}"/>
          </ac:spMkLst>
        </pc:spChg>
        <pc:spChg chg="del mod">
          <ac:chgData name="Abdel belhadj" userId="620c46e31b81b568" providerId="LiveId" clId="{89BB83C7-3713-4402-ACA5-23B25C82657D}" dt="2022-10-29T18:02:15.480" v="1668" actId="21"/>
          <ac:spMkLst>
            <pc:docMk/>
            <pc:sldMk cId="1552909028" sldId="259"/>
            <ac:spMk id="3" creationId="{9281E4E9-B176-8D2C-4774-99C6D978CAD7}"/>
          </ac:spMkLst>
        </pc:spChg>
        <pc:spChg chg="add del">
          <ac:chgData name="Abdel belhadj" userId="620c46e31b81b568" providerId="LiveId" clId="{89BB83C7-3713-4402-ACA5-23B25C82657D}" dt="2022-10-29T18:03:49.096" v="1685" actId="26606"/>
          <ac:spMkLst>
            <pc:docMk/>
            <pc:sldMk cId="1552909028" sldId="259"/>
            <ac:spMk id="10" creationId="{3C54F4CE-85F0-46ED-80DA-9518C9251AD1}"/>
          </ac:spMkLst>
        </pc:spChg>
        <pc:spChg chg="add del">
          <ac:chgData name="Abdel belhadj" userId="620c46e31b81b568" providerId="LiveId" clId="{89BB83C7-3713-4402-ACA5-23B25C82657D}" dt="2022-10-29T18:03:49.096" v="1685" actId="26606"/>
          <ac:spMkLst>
            <pc:docMk/>
            <pc:sldMk cId="1552909028" sldId="259"/>
            <ac:spMk id="12" creationId="{DADD1FCA-8ACB-4958-81DD-4CDD6D3E1921}"/>
          </ac:spMkLst>
        </pc:spChg>
        <pc:spChg chg="add del">
          <ac:chgData name="Abdel belhadj" userId="620c46e31b81b568" providerId="LiveId" clId="{89BB83C7-3713-4402-ACA5-23B25C82657D}" dt="2022-10-29T18:03:53.169" v="1687" actId="26606"/>
          <ac:spMkLst>
            <pc:docMk/>
            <pc:sldMk cId="1552909028" sldId="259"/>
            <ac:spMk id="14" creationId="{9CBEA7DB-1BAC-4A39-817B-82928B7F8873}"/>
          </ac:spMkLst>
        </pc:spChg>
        <pc:spChg chg="add del">
          <ac:chgData name="Abdel belhadj" userId="620c46e31b81b568" providerId="LiveId" clId="{89BB83C7-3713-4402-ACA5-23B25C82657D}" dt="2022-10-29T18:03:53.169" v="1687" actId="26606"/>
          <ac:spMkLst>
            <pc:docMk/>
            <pc:sldMk cId="1552909028" sldId="259"/>
            <ac:spMk id="15" creationId="{72BC1CF5-415C-4DAE-B2C2-A8BF9A1D5AEB}"/>
          </ac:spMkLst>
        </pc:spChg>
        <pc:spChg chg="add del">
          <ac:chgData name="Abdel belhadj" userId="620c46e31b81b568" providerId="LiveId" clId="{89BB83C7-3713-4402-ACA5-23B25C82657D}" dt="2022-10-29T18:03:53.169" v="1687" actId="26606"/>
          <ac:spMkLst>
            <pc:docMk/>
            <pc:sldMk cId="1552909028" sldId="259"/>
            <ac:spMk id="16" creationId="{EADF9EA0-3A2A-4F0A-9C86-FBAB53E9C6C3}"/>
          </ac:spMkLst>
        </pc:spChg>
        <pc:spChg chg="add del">
          <ac:chgData name="Abdel belhadj" userId="620c46e31b81b568" providerId="LiveId" clId="{89BB83C7-3713-4402-ACA5-23B25C82657D}" dt="2022-10-29T18:03:53.169" v="1687" actId="26606"/>
          <ac:spMkLst>
            <pc:docMk/>
            <pc:sldMk cId="1552909028" sldId="259"/>
            <ac:spMk id="17" creationId="{6C651D0D-A2E7-46B3-BEEA-71161FCA9735}"/>
          </ac:spMkLst>
        </pc:spChg>
        <pc:spChg chg="add del">
          <ac:chgData name="Abdel belhadj" userId="620c46e31b81b568" providerId="LiveId" clId="{89BB83C7-3713-4402-ACA5-23B25C82657D}" dt="2022-10-29T18:03:53.169" v="1687" actId="26606"/>
          <ac:spMkLst>
            <pc:docMk/>
            <pc:sldMk cId="1552909028" sldId="259"/>
            <ac:spMk id="18" creationId="{A30A2C81-7CE8-4A85-9E15-548E7F466F4A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0" creationId="{767334AB-16BD-4EC7-8C6B-4B5171600933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1" creationId="{A4E37431-20F0-4DD6-84A9-ED2B644943A2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2" creationId="{0AE98B72-66C6-4AB4-AF0D-BA830DE86393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3" creationId="{407EAFC6-733F-403D-BB4D-05A3A28742F1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4" creationId="{17A36730-4CB0-4F61-AD11-A44C9765833F}"/>
          </ac:spMkLst>
        </pc:spChg>
        <pc:spChg chg="add del">
          <ac:chgData name="Abdel belhadj" userId="620c46e31b81b568" providerId="LiveId" clId="{89BB83C7-3713-4402-ACA5-23B25C82657D}" dt="2022-10-29T18:04:16.482" v="1691" actId="26606"/>
          <ac:spMkLst>
            <pc:docMk/>
            <pc:sldMk cId="1552909028" sldId="259"/>
            <ac:spMk id="25" creationId="{C69C79E1-F916-4929-A4F3-DE763D4BFA57}"/>
          </ac:spMkLst>
        </pc:spChg>
        <pc:spChg chg="add del">
          <ac:chgData name="Abdel belhadj" userId="620c46e31b81b568" providerId="LiveId" clId="{89BB83C7-3713-4402-ACA5-23B25C82657D}" dt="2022-10-29T18:04:16.469" v="1690" actId="26606"/>
          <ac:spMkLst>
            <pc:docMk/>
            <pc:sldMk cId="1552909028" sldId="259"/>
            <ac:spMk id="30" creationId="{A8384FB5-9ADC-4DDC-881B-597D56F5B15D}"/>
          </ac:spMkLst>
        </pc:spChg>
        <pc:spChg chg="add del">
          <ac:chgData name="Abdel belhadj" userId="620c46e31b81b568" providerId="LiveId" clId="{89BB83C7-3713-4402-ACA5-23B25C82657D}" dt="2022-10-29T18:04:16.469" v="1690" actId="26606"/>
          <ac:spMkLst>
            <pc:docMk/>
            <pc:sldMk cId="1552909028" sldId="259"/>
            <ac:spMk id="32" creationId="{BC05CA36-AD6A-4ABF-9A05-52E5A143D2BB}"/>
          </ac:spMkLst>
        </pc:spChg>
        <pc:spChg chg="add del">
          <ac:chgData name="Abdel belhadj" userId="620c46e31b81b568" providerId="LiveId" clId="{89BB83C7-3713-4402-ACA5-23B25C82657D}" dt="2022-10-29T18:04:16.469" v="1690" actId="26606"/>
          <ac:spMkLst>
            <pc:docMk/>
            <pc:sldMk cId="1552909028" sldId="259"/>
            <ac:spMk id="34" creationId="{D4331EE8-85A4-4588-8D9E-70E534D477DB}"/>
          </ac:spMkLst>
        </pc:spChg>
        <pc:spChg chg="add del">
          <ac:chgData name="Abdel belhadj" userId="620c46e31b81b568" providerId="LiveId" clId="{89BB83C7-3713-4402-ACA5-23B25C82657D}" dt="2022-10-29T18:04:16.469" v="1690" actId="26606"/>
          <ac:spMkLst>
            <pc:docMk/>
            <pc:sldMk cId="1552909028" sldId="259"/>
            <ac:spMk id="36" creationId="{49D6C862-61CC-4B46-8080-96583D653BAB}"/>
          </ac:spMkLst>
        </pc:spChg>
        <pc:spChg chg="add del">
          <ac:chgData name="Abdel belhadj" userId="620c46e31b81b568" providerId="LiveId" clId="{89BB83C7-3713-4402-ACA5-23B25C82657D}" dt="2022-10-29T18:04:16.469" v="1690" actId="26606"/>
          <ac:spMkLst>
            <pc:docMk/>
            <pc:sldMk cId="1552909028" sldId="259"/>
            <ac:spMk id="38" creationId="{E37EECFC-A684-4391-AE85-4CDAF5565F6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552909028" sldId="259"/>
            <ac:spMk id="40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552909028" sldId="259"/>
            <ac:spMk id="41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552909028" sldId="259"/>
            <ac:spMk id="42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552909028" sldId="259"/>
            <ac:spMk id="43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1552909028" sldId="259"/>
            <ac:spMk id="44" creationId="{F8260ED5-17F7-4158-B241-D51DD4CF1B7E}"/>
          </ac:spMkLst>
        </pc:spChg>
        <pc:picChg chg="add mod">
          <ac:chgData name="Abdel belhadj" userId="620c46e31b81b568" providerId="LiveId" clId="{89BB83C7-3713-4402-ACA5-23B25C82657D}" dt="2022-10-29T18:04:16.482" v="1691" actId="26606"/>
          <ac:picMkLst>
            <pc:docMk/>
            <pc:sldMk cId="1552909028" sldId="259"/>
            <ac:picMk id="5" creationId="{3B5E2FF0-EE8D-48DB-528A-9CE3187444E9}"/>
          </ac:picMkLst>
        </pc:picChg>
      </pc:sldChg>
      <pc:sldChg chg="addSp delSp modSp new mod modTransition setBg modAnim delDesignElem">
        <pc:chgData name="Abdel belhadj" userId="620c46e31b81b568" providerId="LiveId" clId="{89BB83C7-3713-4402-ACA5-23B25C82657D}" dt="2022-11-11T18:16:38.815" v="2328"/>
        <pc:sldMkLst>
          <pc:docMk/>
          <pc:sldMk cId="2005136754" sldId="260"/>
        </pc:sldMkLst>
        <pc:spChg chg="del mod">
          <ac:chgData name="Abdel belhadj" userId="620c46e31b81b568" providerId="LiveId" clId="{89BB83C7-3713-4402-ACA5-23B25C82657D}" dt="2022-10-29T18:07:06.180" v="1725" actId="21"/>
          <ac:spMkLst>
            <pc:docMk/>
            <pc:sldMk cId="2005136754" sldId="260"/>
            <ac:spMk id="2" creationId="{8DDBDBEB-8042-DE69-67D2-906DEFB46AA9}"/>
          </ac:spMkLst>
        </pc:spChg>
        <pc:spChg chg="mod">
          <ac:chgData name="Abdel belhadj" userId="620c46e31b81b568" providerId="LiveId" clId="{89BB83C7-3713-4402-ACA5-23B25C82657D}" dt="2022-10-29T18:10:14.374" v="1757" actId="20577"/>
          <ac:spMkLst>
            <pc:docMk/>
            <pc:sldMk cId="2005136754" sldId="260"/>
            <ac:spMk id="3" creationId="{07554E1B-D004-E9EE-8120-4C26A47EA7DB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005136754" sldId="260"/>
            <ac:spMk id="10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005136754" sldId="260"/>
            <ac:spMk id="12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005136754" sldId="260"/>
            <ac:spMk id="14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005136754" sldId="260"/>
            <ac:spMk id="16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005136754" sldId="260"/>
            <ac:spMk id="18" creationId="{F8260ED5-17F7-4158-B241-D51DD4CF1B7E}"/>
          </ac:spMkLst>
        </pc:spChg>
        <pc:picChg chg="add mod">
          <ac:chgData name="Abdel belhadj" userId="620c46e31b81b568" providerId="LiveId" clId="{89BB83C7-3713-4402-ACA5-23B25C82657D}" dt="2022-10-29T18:07:31.307" v="1731" actId="1076"/>
          <ac:picMkLst>
            <pc:docMk/>
            <pc:sldMk cId="2005136754" sldId="260"/>
            <ac:picMk id="5" creationId="{48BB5AC0-608B-B265-9F6F-DE184164AAE3}"/>
          </ac:picMkLst>
        </pc:picChg>
      </pc:sldChg>
      <pc:sldChg chg="addSp delSp modSp new mod modTransition setBg modAnim delDesignElem">
        <pc:chgData name="Abdel belhadj" userId="620c46e31b81b568" providerId="LiveId" clId="{89BB83C7-3713-4402-ACA5-23B25C82657D}" dt="2022-11-11T18:16:38.815" v="2328"/>
        <pc:sldMkLst>
          <pc:docMk/>
          <pc:sldMk cId="3121906511" sldId="261"/>
        </pc:sldMkLst>
        <pc:spChg chg="mod">
          <ac:chgData name="Abdel belhadj" userId="620c46e31b81b568" providerId="LiveId" clId="{89BB83C7-3713-4402-ACA5-23B25C82657D}" dt="2022-11-11T17:55:07.182" v="2039" actId="115"/>
          <ac:spMkLst>
            <pc:docMk/>
            <pc:sldMk cId="3121906511" sldId="261"/>
            <ac:spMk id="2" creationId="{90D13C0B-2FF1-EF53-FFAF-775AD84BA2A8}"/>
          </ac:spMkLst>
        </pc:spChg>
        <pc:spChg chg="mod">
          <ac:chgData name="Abdel belhadj" userId="620c46e31b81b568" providerId="LiveId" clId="{89BB83C7-3713-4402-ACA5-23B25C82657D}" dt="2022-11-11T17:54:07.141" v="2031" actId="255"/>
          <ac:spMkLst>
            <pc:docMk/>
            <pc:sldMk cId="3121906511" sldId="261"/>
            <ac:spMk id="3" creationId="{FA0E2E8A-E61F-32B9-255A-09FC88A16DA9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8" creationId="{6F5A5072-7B47-4D32-B52A-4EBBF590B8A5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10" creationId="{9715DAF0-AE1B-46C9-8A6B-DB2AA05AB91D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12" creationId="{6016219D-510E-4184-9090-6D5578A87BD1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14" creationId="{AFF4A713-7B75-4B21-90D7-5AB19547C728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16" creationId="{DC631C0B-6DA6-4E57-8231-CE32B3434A7E}"/>
          </ac:spMkLst>
        </pc:spChg>
        <pc:spChg chg="add del">
          <ac:chgData name="Abdel belhadj" userId="620c46e31b81b568" providerId="LiveId" clId="{89BB83C7-3713-4402-ACA5-23B25C82657D}" dt="2022-11-11T17:49:08.853" v="1779" actId="26606"/>
          <ac:spMkLst>
            <pc:docMk/>
            <pc:sldMk cId="3121906511" sldId="261"/>
            <ac:spMk id="18" creationId="{C29501E6-A978-4A61-9689-9085AF97A53A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121906511" sldId="261"/>
            <ac:spMk id="23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121906511" sldId="261"/>
            <ac:spMk id="25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121906511" sldId="261"/>
            <ac:spMk id="27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121906511" sldId="261"/>
            <ac:spMk id="29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3121906511" sldId="261"/>
            <ac:spMk id="31" creationId="{F8260ED5-17F7-4158-B241-D51DD4CF1B7E}"/>
          </ac:spMkLst>
        </pc:spChg>
        <pc:picChg chg="add mod">
          <ac:chgData name="Abdel belhadj" userId="620c46e31b81b568" providerId="LiveId" clId="{89BB83C7-3713-4402-ACA5-23B25C82657D}" dt="2022-11-11T18:06:10.875" v="2182" actId="14100"/>
          <ac:picMkLst>
            <pc:docMk/>
            <pc:sldMk cId="3121906511" sldId="261"/>
            <ac:picMk id="5" creationId="{5E750CEC-1B49-8C02-F584-E1BC2DDD1974}"/>
          </ac:picMkLst>
        </pc:picChg>
      </pc:sldChg>
      <pc:sldChg chg="addSp delSp modSp new mod modTransition setBg modAnim delDesignElem">
        <pc:chgData name="Abdel belhadj" userId="620c46e31b81b568" providerId="LiveId" clId="{89BB83C7-3713-4402-ACA5-23B25C82657D}" dt="2022-11-11T19:03:52.033" v="2817" actId="20577"/>
        <pc:sldMkLst>
          <pc:docMk/>
          <pc:sldMk cId="2884762642" sldId="262"/>
        </pc:sldMkLst>
        <pc:spChg chg="mod">
          <ac:chgData name="Abdel belhadj" userId="620c46e31b81b568" providerId="LiveId" clId="{89BB83C7-3713-4402-ACA5-23B25C82657D}" dt="2022-11-11T18:49:03.989" v="2480" actId="113"/>
          <ac:spMkLst>
            <pc:docMk/>
            <pc:sldMk cId="2884762642" sldId="262"/>
            <ac:spMk id="2" creationId="{8E12FC68-6B5E-2350-FBB8-3C81AE84B9DB}"/>
          </ac:spMkLst>
        </pc:spChg>
        <pc:spChg chg="mod">
          <ac:chgData name="Abdel belhadj" userId="620c46e31b81b568" providerId="LiveId" clId="{89BB83C7-3713-4402-ACA5-23B25C82657D}" dt="2022-11-11T18:49:09.846" v="2481" actId="113"/>
          <ac:spMkLst>
            <pc:docMk/>
            <pc:sldMk cId="2884762642" sldId="262"/>
            <ac:spMk id="3" creationId="{5A069A07-F02C-F1BA-1402-A5414534619A}"/>
          </ac:spMkLst>
        </pc:spChg>
        <pc:spChg chg="add mod">
          <ac:chgData name="Abdel belhadj" userId="620c46e31b81b568" providerId="LiveId" clId="{89BB83C7-3713-4402-ACA5-23B25C82657D}" dt="2022-11-11T19:03:49.869" v="2816" actId="20577"/>
          <ac:spMkLst>
            <pc:docMk/>
            <pc:sldMk cId="2884762642" sldId="262"/>
            <ac:spMk id="7" creationId="{14A42116-9B9C-ECFF-2681-AB8A1F331D11}"/>
          </ac:spMkLst>
        </pc:spChg>
        <pc:spChg chg="add mod">
          <ac:chgData name="Abdel belhadj" userId="620c46e31b81b568" providerId="LiveId" clId="{89BB83C7-3713-4402-ACA5-23B25C82657D}" dt="2022-11-11T19:03:52.033" v="2817" actId="20577"/>
          <ac:spMkLst>
            <pc:docMk/>
            <pc:sldMk cId="2884762642" sldId="262"/>
            <ac:spMk id="8" creationId="{879834D3-557A-561E-354E-C1F89BF29F77}"/>
          </ac:spMkLst>
        </pc:spChg>
        <pc:spChg chg="add del">
          <ac:chgData name="Abdel belhadj" userId="620c46e31b81b568" providerId="LiveId" clId="{89BB83C7-3713-4402-ACA5-23B25C82657D}" dt="2022-11-11T17:55:40.637" v="2042" actId="26606"/>
          <ac:spMkLst>
            <pc:docMk/>
            <pc:sldMk cId="2884762642" sldId="262"/>
            <ac:spMk id="9" creationId="{9203DE33-2CD4-4CA8-9AF3-37C3B65133B0}"/>
          </ac:spMkLst>
        </pc:spChg>
        <pc:spChg chg="add del">
          <ac:chgData name="Abdel belhadj" userId="620c46e31b81b568" providerId="LiveId" clId="{89BB83C7-3713-4402-ACA5-23B25C82657D}" dt="2022-11-11T17:55:40.637" v="2042" actId="26606"/>
          <ac:spMkLst>
            <pc:docMk/>
            <pc:sldMk cId="2884762642" sldId="262"/>
            <ac:spMk id="11" creationId="{0AF57B88-1D4C-41FA-A761-EC1DD10C35CB}"/>
          </ac:spMkLst>
        </pc:spChg>
        <pc:spChg chg="add del">
          <ac:chgData name="Abdel belhadj" userId="620c46e31b81b568" providerId="LiveId" clId="{89BB83C7-3713-4402-ACA5-23B25C82657D}" dt="2022-11-11T17:55:40.637" v="2042" actId="26606"/>
          <ac:spMkLst>
            <pc:docMk/>
            <pc:sldMk cId="2884762642" sldId="262"/>
            <ac:spMk id="13" creationId="{D2548F45-5164-4ABB-8212-7F293FDED8D4}"/>
          </ac:spMkLst>
        </pc:spChg>
        <pc:spChg chg="add del">
          <ac:chgData name="Abdel belhadj" userId="620c46e31b81b568" providerId="LiveId" clId="{89BB83C7-3713-4402-ACA5-23B25C82657D}" dt="2022-11-11T17:55:40.637" v="2042" actId="26606"/>
          <ac:spMkLst>
            <pc:docMk/>
            <pc:sldMk cId="2884762642" sldId="262"/>
            <ac:spMk id="15" creationId="{5E81CCFB-7BEF-4186-86FB-D09450B4D02D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17" creationId="{55550980-2AB6-4DE5-86DD-064ADF160E40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18" creationId="{736CAB1F-557E-4FA4-81CC-DC491EF83443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19" creationId="{EDF4B167-8E82-4458-AE55-88B683EBF69B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20" creationId="{AA065953-3D69-4CD4-80C3-DF10DEB4C761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21" creationId="{55993D72-5628-4E5E-BB9F-96066414EEFD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22" creationId="{2AB36DB5-F10D-4EDB-87E2-ECB9301FFC62}"/>
          </ac:spMkLst>
        </pc:spChg>
        <pc:spChg chg="add del">
          <ac:chgData name="Abdel belhadj" userId="620c46e31b81b568" providerId="LiveId" clId="{89BB83C7-3713-4402-ACA5-23B25C82657D}" dt="2022-11-11T17:55:42.453" v="2044" actId="26606"/>
          <ac:spMkLst>
            <pc:docMk/>
            <pc:sldMk cId="2884762642" sldId="262"/>
            <ac:spMk id="23" creationId="{446F195D-95DC-419E-BBC1-E2B601A6067B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26" creationId="{736CAB1F-557E-4FA4-81CC-DC491EF83443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27" creationId="{AA065953-3D69-4CD4-80C3-DF10DEB4C761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28" creationId="{2AB36DB5-F10D-4EDB-87E2-ECB9301FFC62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29" creationId="{446F195D-95DC-419E-BBC1-E2B601A6067B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30" creationId="{55550980-2AB6-4DE5-86DD-064ADF160E40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31" creationId="{EDF4B167-8E82-4458-AE55-88B683EBF69B}"/>
          </ac:spMkLst>
        </pc:spChg>
        <pc:spChg chg="add del">
          <ac:chgData name="Abdel belhadj" userId="620c46e31b81b568" providerId="LiveId" clId="{89BB83C7-3713-4402-ACA5-23B25C82657D}" dt="2022-11-11T18:16:38.815" v="2328"/>
          <ac:spMkLst>
            <pc:docMk/>
            <pc:sldMk cId="2884762642" sldId="262"/>
            <ac:spMk id="32" creationId="{55993D72-5628-4E5E-BB9F-96066414EEFD}"/>
          </ac:spMkLst>
        </pc:spChg>
        <pc:grpChg chg="add del mod">
          <ac:chgData name="Abdel belhadj" userId="620c46e31b81b568" providerId="LiveId" clId="{89BB83C7-3713-4402-ACA5-23B25C82657D}" dt="2022-11-11T18:17:07.315" v="2350"/>
          <ac:grpSpMkLst>
            <pc:docMk/>
            <pc:sldMk cId="2884762642" sldId="262"/>
            <ac:grpSpMk id="16" creationId="{761CCB15-17CB-B792-3A97-43912F49B268}"/>
          </ac:grpSpMkLst>
        </pc:grpChg>
        <pc:grpChg chg="add del mod">
          <ac:chgData name="Abdel belhadj" userId="620c46e31b81b568" providerId="LiveId" clId="{89BB83C7-3713-4402-ACA5-23B25C82657D}" dt="2022-11-11T18:17:07.019" v="2347"/>
          <ac:grpSpMkLst>
            <pc:docMk/>
            <pc:sldMk cId="2884762642" sldId="262"/>
            <ac:grpSpMk id="35" creationId="{ED94B11B-CB08-F4AA-F94A-8E7EC120BCF1}"/>
          </ac:grpSpMkLst>
        </pc:grpChg>
        <pc:grpChg chg="add del mod">
          <ac:chgData name="Abdel belhadj" userId="620c46e31b81b568" providerId="LiveId" clId="{89BB83C7-3713-4402-ACA5-23B25C82657D}" dt="2022-11-11T18:17:06.655" v="2344"/>
          <ac:grpSpMkLst>
            <pc:docMk/>
            <pc:sldMk cId="2884762642" sldId="262"/>
            <ac:grpSpMk id="38" creationId="{F5D97676-3731-9F28-E30C-D19F984BC455}"/>
          </ac:grpSpMkLst>
        </pc:grpChg>
        <pc:grpChg chg="mod">
          <ac:chgData name="Abdel belhadj" userId="620c46e31b81b568" providerId="LiveId" clId="{89BB83C7-3713-4402-ACA5-23B25C82657D}" dt="2022-11-11T18:17:06.503" v="2342"/>
          <ac:grpSpMkLst>
            <pc:docMk/>
            <pc:sldMk cId="2884762642" sldId="262"/>
            <ac:grpSpMk id="40" creationId="{B8D04A7B-15EF-2483-1BBB-604A4A26F4A9}"/>
          </ac:grpSpMkLst>
        </pc:grpChg>
        <pc:grpChg chg="del mod">
          <ac:chgData name="Abdel belhadj" userId="620c46e31b81b568" providerId="LiveId" clId="{89BB83C7-3713-4402-ACA5-23B25C82657D}" dt="2022-11-11T18:17:26.421" v="2361"/>
          <ac:grpSpMkLst>
            <pc:docMk/>
            <pc:sldMk cId="2884762642" sldId="262"/>
            <ac:grpSpMk id="44" creationId="{C389BCD8-F933-081F-95D0-53EC6931F4CE}"/>
          </ac:grpSpMkLst>
        </pc:grpChg>
        <pc:grpChg chg="add del mod">
          <ac:chgData name="Abdel belhadj" userId="620c46e31b81b568" providerId="LiveId" clId="{89BB83C7-3713-4402-ACA5-23B25C82657D}" dt="2022-11-11T18:46:58.351" v="2460" actId="21"/>
          <ac:grpSpMkLst>
            <pc:docMk/>
            <pc:sldMk cId="2884762642" sldId="262"/>
            <ac:grpSpMk id="49" creationId="{4B18F49D-3098-3F12-BF57-A1F62AC0662B}"/>
          </ac:grpSpMkLst>
        </pc:grpChg>
        <pc:grpChg chg="mod">
          <ac:chgData name="Abdel belhadj" userId="620c46e31b81b568" providerId="LiveId" clId="{89BB83C7-3713-4402-ACA5-23B25C82657D}" dt="2022-11-11T18:17:28.809" v="2366"/>
          <ac:grpSpMkLst>
            <pc:docMk/>
            <pc:sldMk cId="2884762642" sldId="262"/>
            <ac:grpSpMk id="52" creationId="{7D5F8238-7BBF-D7A3-EDFE-694792F09BF5}"/>
          </ac:grpSpMkLst>
        </pc:grpChg>
        <pc:grpChg chg="mod">
          <ac:chgData name="Abdel belhadj" userId="620c46e31b81b568" providerId="LiveId" clId="{89BB83C7-3713-4402-ACA5-23B25C82657D}" dt="2022-11-11T18:18:42.098" v="2396"/>
          <ac:grpSpMkLst>
            <pc:docMk/>
            <pc:sldMk cId="2884762642" sldId="262"/>
            <ac:grpSpMk id="71" creationId="{6B52C8DE-33CB-351C-1EFF-1F5AE17BD3C2}"/>
          </ac:grpSpMkLst>
        </pc:grpChg>
        <pc:grpChg chg="mod">
          <ac:chgData name="Abdel belhadj" userId="620c46e31b81b568" providerId="LiveId" clId="{89BB83C7-3713-4402-ACA5-23B25C82657D}" dt="2022-11-11T18:18:42.098" v="2396"/>
          <ac:grpSpMkLst>
            <pc:docMk/>
            <pc:sldMk cId="2884762642" sldId="262"/>
            <ac:grpSpMk id="72" creationId="{C760E02F-15EB-6C8A-7E6D-AA011B25789E}"/>
          </ac:grpSpMkLst>
        </pc:grpChg>
        <pc:grpChg chg="add del mod">
          <ac:chgData name="Abdel belhadj" userId="620c46e31b81b568" providerId="LiveId" clId="{89BB83C7-3713-4402-ACA5-23B25C82657D}" dt="2022-11-11T18:18:42.098" v="2396"/>
          <ac:grpSpMkLst>
            <pc:docMk/>
            <pc:sldMk cId="2884762642" sldId="262"/>
            <ac:grpSpMk id="73" creationId="{1A4C3B16-883B-3EA4-FF83-B3E1C91C0A5D}"/>
          </ac:grpSpMkLst>
        </pc:grpChg>
        <pc:grpChg chg="mod">
          <ac:chgData name="Abdel belhadj" userId="620c46e31b81b568" providerId="LiveId" clId="{89BB83C7-3713-4402-ACA5-23B25C82657D}" dt="2022-11-11T18:18:42.098" v="2396"/>
          <ac:grpSpMkLst>
            <pc:docMk/>
            <pc:sldMk cId="2884762642" sldId="262"/>
            <ac:grpSpMk id="74" creationId="{51A68ECF-9C64-2533-2E9A-018B3394F28C}"/>
          </ac:grpSpMkLst>
        </pc:grpChg>
        <pc:grpChg chg="mod">
          <ac:chgData name="Abdel belhadj" userId="620c46e31b81b568" providerId="LiveId" clId="{89BB83C7-3713-4402-ACA5-23B25C82657D}" dt="2022-11-11T18:19:23.955" v="2442"/>
          <ac:grpSpMkLst>
            <pc:docMk/>
            <pc:sldMk cId="2884762642" sldId="262"/>
            <ac:grpSpMk id="79" creationId="{EC9D93E2-AFD5-3C2D-C45C-A87F8D523F71}"/>
          </ac:grpSpMkLst>
        </pc:grpChg>
        <pc:grpChg chg="add del mod">
          <ac:chgData name="Abdel belhadj" userId="620c46e31b81b568" providerId="LiveId" clId="{89BB83C7-3713-4402-ACA5-23B25C82657D}" dt="2022-11-11T18:19:22.323" v="2438"/>
          <ac:grpSpMkLst>
            <pc:docMk/>
            <pc:sldMk cId="2884762642" sldId="262"/>
            <ac:grpSpMk id="83" creationId="{C1A3A9D3-A054-E689-2232-99959AB8722E}"/>
          </ac:grpSpMkLst>
        </pc:grpChg>
        <pc:grpChg chg="add del mod">
          <ac:chgData name="Abdel belhadj" userId="620c46e31b81b568" providerId="LiveId" clId="{89BB83C7-3713-4402-ACA5-23B25C82657D}" dt="2022-11-11T18:19:21.963" v="2436"/>
          <ac:grpSpMkLst>
            <pc:docMk/>
            <pc:sldMk cId="2884762642" sldId="262"/>
            <ac:grpSpMk id="85" creationId="{3D92D4B0-82CB-3549-007D-21846871DFD3}"/>
          </ac:grpSpMkLst>
        </pc:grpChg>
        <pc:grpChg chg="add del mod">
          <ac:chgData name="Abdel belhadj" userId="620c46e31b81b568" providerId="LiveId" clId="{89BB83C7-3713-4402-ACA5-23B25C82657D}" dt="2022-11-11T18:19:21.633" v="2433"/>
          <ac:grpSpMkLst>
            <pc:docMk/>
            <pc:sldMk cId="2884762642" sldId="262"/>
            <ac:grpSpMk id="88" creationId="{33B66AEE-BBC7-53D1-EB65-95D106E93877}"/>
          </ac:grpSpMkLst>
        </pc:grpChg>
        <pc:grpChg chg="mod">
          <ac:chgData name="Abdel belhadj" userId="620c46e31b81b568" providerId="LiveId" clId="{89BB83C7-3713-4402-ACA5-23B25C82657D}" dt="2022-11-11T18:19:21.030" v="2429"/>
          <ac:grpSpMkLst>
            <pc:docMk/>
            <pc:sldMk cId="2884762642" sldId="262"/>
            <ac:grpSpMk id="92" creationId="{CD4F97E8-F478-FAF5-7B62-85301AB96FB2}"/>
          </ac:grpSpMkLst>
        </pc:grpChg>
        <pc:grpChg chg="mod">
          <ac:chgData name="Abdel belhadj" userId="620c46e31b81b568" providerId="LiveId" clId="{89BB83C7-3713-4402-ACA5-23B25C82657D}" dt="2022-11-11T18:46:54.080" v="2455"/>
          <ac:grpSpMkLst>
            <pc:docMk/>
            <pc:sldMk cId="2884762642" sldId="262"/>
            <ac:grpSpMk id="96" creationId="{F6B3BD9C-8809-62B1-6817-8E032222418E}"/>
          </ac:grpSpMkLst>
        </pc:grpChg>
        <pc:grpChg chg="mod">
          <ac:chgData name="Abdel belhadj" userId="620c46e31b81b568" providerId="LiveId" clId="{89BB83C7-3713-4402-ACA5-23B25C82657D}" dt="2022-11-11T18:46:52.754" v="2452"/>
          <ac:grpSpMkLst>
            <pc:docMk/>
            <pc:sldMk cId="2884762642" sldId="262"/>
            <ac:grpSpMk id="99" creationId="{9C36A8DC-3C7E-B462-896E-B7DD2839ACE3}"/>
          </ac:grpSpMkLst>
        </pc:grpChg>
        <pc:picChg chg="add del">
          <ac:chgData name="Abdel belhadj" userId="620c46e31b81b568" providerId="LiveId" clId="{89BB83C7-3713-4402-ACA5-23B25C82657D}" dt="2022-11-11T17:55:40.637" v="2042" actId="26606"/>
          <ac:picMkLst>
            <pc:docMk/>
            <pc:sldMk cId="2884762642" sldId="262"/>
            <ac:picMk id="5" creationId="{FCC9BCD5-9569-51E6-B3E4-525789C56EEF}"/>
          </ac:picMkLst>
        </pc:picChg>
        <pc:picChg chg="add del">
          <ac:chgData name="Abdel belhadj" userId="620c46e31b81b568" providerId="LiveId" clId="{89BB83C7-3713-4402-ACA5-23B25C82657D}" dt="2022-11-11T18:01:44.084" v="2047" actId="21"/>
          <ac:picMkLst>
            <pc:docMk/>
            <pc:sldMk cId="2884762642" sldId="262"/>
            <ac:picMk id="6" creationId="{63C1C51E-30B5-5294-5445-6CA149BDF0B2}"/>
          </ac:picMkLst>
        </pc:picChg>
        <pc:picChg chg="add del">
          <ac:chgData name="Abdel belhadj" userId="620c46e31b81b568" providerId="LiveId" clId="{89BB83C7-3713-4402-ACA5-23B25C82657D}" dt="2022-11-11T17:55:42.453" v="2044" actId="26606"/>
          <ac:picMkLst>
            <pc:docMk/>
            <pc:sldMk cId="2884762642" sldId="262"/>
            <ac:picMk id="24" creationId="{47212E9B-A557-7A60-E1B9-901A629D1DA0}"/>
          </ac:picMkLst>
        </pc:picChg>
        <pc:picChg chg="add mod">
          <ac:chgData name="Abdel belhadj" userId="620c46e31b81b568" providerId="LiveId" clId="{89BB83C7-3713-4402-ACA5-23B25C82657D}" dt="2022-11-11T18:02:06.493" v="2048" actId="14826"/>
          <ac:picMkLst>
            <pc:docMk/>
            <pc:sldMk cId="2884762642" sldId="262"/>
            <ac:picMk id="33" creationId="{6D1EC57F-46BB-4990-B523-65EF24DC7AD0}"/>
          </ac:picMkLst>
        </pc:picChg>
        <pc:inkChg chg="add del mod">
          <ac:chgData name="Abdel belhadj" userId="620c46e31b81b568" providerId="LiveId" clId="{89BB83C7-3713-4402-ACA5-23B25C82657D}" dt="2022-11-11T18:17:08.349" v="2352" actId="9405"/>
          <ac:inkMkLst>
            <pc:docMk/>
            <pc:sldMk cId="2884762642" sldId="262"/>
            <ac:inkMk id="10" creationId="{D817E5A1-EB9C-CEBE-505C-453BFF6F6942}"/>
          </ac:inkMkLst>
        </pc:inkChg>
        <pc:inkChg chg="add del mod">
          <ac:chgData name="Abdel belhadj" userId="620c46e31b81b568" providerId="LiveId" clId="{89BB83C7-3713-4402-ACA5-23B25C82657D}" dt="2022-11-11T18:17:07.455" v="2351" actId="9405"/>
          <ac:inkMkLst>
            <pc:docMk/>
            <pc:sldMk cId="2884762642" sldId="262"/>
            <ac:inkMk id="12" creationId="{F188454C-87B3-B1E0-DCCA-64901561F4D2}"/>
          </ac:inkMkLst>
        </pc:inkChg>
        <pc:inkChg chg="add del mod">
          <ac:chgData name="Abdel belhadj" userId="620c46e31b81b568" providerId="LiveId" clId="{89BB83C7-3713-4402-ACA5-23B25C82657D}" dt="2022-11-11T18:17:07.315" v="2350"/>
          <ac:inkMkLst>
            <pc:docMk/>
            <pc:sldMk cId="2884762642" sldId="262"/>
            <ac:inkMk id="14" creationId="{9E3201C1-4EFE-73CC-5B45-68E24CBD71D8}"/>
          </ac:inkMkLst>
        </pc:inkChg>
        <pc:inkChg chg="add del mod">
          <ac:chgData name="Abdel belhadj" userId="620c46e31b81b568" providerId="LiveId" clId="{89BB83C7-3713-4402-ACA5-23B25C82657D}" dt="2022-11-11T18:17:07.168" v="2348" actId="9405"/>
          <ac:inkMkLst>
            <pc:docMk/>
            <pc:sldMk cId="2884762642" sldId="262"/>
            <ac:inkMk id="25" creationId="{DBC0E143-4EF7-8609-263B-97B47448D06D}"/>
          </ac:inkMkLst>
        </pc:inkChg>
        <pc:inkChg chg="add del mod">
          <ac:chgData name="Abdel belhadj" userId="620c46e31b81b568" providerId="LiveId" clId="{89BB83C7-3713-4402-ACA5-23B25C82657D}" dt="2022-11-11T18:17:07.019" v="2347"/>
          <ac:inkMkLst>
            <pc:docMk/>
            <pc:sldMk cId="2884762642" sldId="262"/>
            <ac:inkMk id="34" creationId="{46EF931D-8B96-A262-184B-3FC8A9832E93}"/>
          </ac:inkMkLst>
        </pc:inkChg>
        <pc:inkChg chg="add del mod">
          <ac:chgData name="Abdel belhadj" userId="620c46e31b81b568" providerId="LiveId" clId="{89BB83C7-3713-4402-ACA5-23B25C82657D}" dt="2022-11-11T18:17:06.830" v="2345" actId="9405"/>
          <ac:inkMkLst>
            <pc:docMk/>
            <pc:sldMk cId="2884762642" sldId="262"/>
            <ac:inkMk id="36" creationId="{C1466490-22AD-A52E-CADF-647121905E10}"/>
          </ac:inkMkLst>
        </pc:inkChg>
        <pc:inkChg chg="add del mod">
          <ac:chgData name="Abdel belhadj" userId="620c46e31b81b568" providerId="LiveId" clId="{89BB83C7-3713-4402-ACA5-23B25C82657D}" dt="2022-11-11T18:17:06.655" v="2344"/>
          <ac:inkMkLst>
            <pc:docMk/>
            <pc:sldMk cId="2884762642" sldId="262"/>
            <ac:inkMk id="37" creationId="{BCE4DDEC-6EFE-B83F-C40B-BF2FBE267CF6}"/>
          </ac:inkMkLst>
        </pc:inkChg>
        <pc:inkChg chg="add del mod">
          <ac:chgData name="Abdel belhadj" userId="620c46e31b81b568" providerId="LiveId" clId="{89BB83C7-3713-4402-ACA5-23B25C82657D}" dt="2022-11-11T18:17:06.503" v="2342"/>
          <ac:inkMkLst>
            <pc:docMk/>
            <pc:sldMk cId="2884762642" sldId="262"/>
            <ac:inkMk id="39" creationId="{892009B8-69F0-1F38-5EF4-F679B38469E7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1" creationId="{BFC84AD2-D0A2-8050-DB95-495A54E23CA3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2" creationId="{13D3AAC7-58A2-B386-517B-688E5913E265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3" creationId="{4436F927-FFCD-4BF6-8676-1A7C8047D213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5" creationId="{8B75F9AD-A6F2-A917-C6B2-60804B405183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6" creationId="{6C076E51-36E3-67A3-2315-C4AC4A4097E1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7" creationId="{53493484-F385-5D12-133D-0ABAAAAC9225}"/>
          </ac:inkMkLst>
        </pc:inkChg>
        <pc:inkChg chg="add mod">
          <ac:chgData name="Abdel belhadj" userId="620c46e31b81b568" providerId="LiveId" clId="{89BB83C7-3713-4402-ACA5-23B25C82657D}" dt="2022-11-11T18:17:26.421" v="2361"/>
          <ac:inkMkLst>
            <pc:docMk/>
            <pc:sldMk cId="2884762642" sldId="262"/>
            <ac:inkMk id="48" creationId="{8ECA91D0-8B13-F5CE-7632-66758572FBFE}"/>
          </ac:inkMkLst>
        </pc:inkChg>
        <pc:inkChg chg="add del mod">
          <ac:chgData name="Abdel belhadj" userId="620c46e31b81b568" providerId="LiveId" clId="{89BB83C7-3713-4402-ACA5-23B25C82657D}" dt="2022-11-11T18:17:28.958" v="2367" actId="9405"/>
          <ac:inkMkLst>
            <pc:docMk/>
            <pc:sldMk cId="2884762642" sldId="262"/>
            <ac:inkMk id="50" creationId="{BA3BBC20-D55A-AB3F-E21F-898D16E66900}"/>
          </ac:inkMkLst>
        </pc:inkChg>
        <pc:inkChg chg="add del mod">
          <ac:chgData name="Abdel belhadj" userId="620c46e31b81b568" providerId="LiveId" clId="{89BB83C7-3713-4402-ACA5-23B25C82657D}" dt="2022-11-11T18:17:28.809" v="2366"/>
          <ac:inkMkLst>
            <pc:docMk/>
            <pc:sldMk cId="2884762642" sldId="262"/>
            <ac:inkMk id="51" creationId="{52DDD228-6F79-1B93-6AF5-69505A7E05F5}"/>
          </ac:inkMkLst>
        </pc:inkChg>
        <pc:inkChg chg="add del">
          <ac:chgData name="Abdel belhadj" userId="620c46e31b81b568" providerId="LiveId" clId="{89BB83C7-3713-4402-ACA5-23B25C82657D}" dt="2022-11-11T18:18:01.249" v="2371" actId="9405"/>
          <ac:inkMkLst>
            <pc:docMk/>
            <pc:sldMk cId="2884762642" sldId="262"/>
            <ac:inkMk id="53" creationId="{4048CF7C-7A0D-7385-E67A-3B33838BB6B1}"/>
          </ac:inkMkLst>
        </pc:inkChg>
        <pc:inkChg chg="add del">
          <ac:chgData name="Abdel belhadj" userId="620c46e31b81b568" providerId="LiveId" clId="{89BB83C7-3713-4402-ACA5-23B25C82657D}" dt="2022-11-11T18:18:17.720" v="2373" actId="9405"/>
          <ac:inkMkLst>
            <pc:docMk/>
            <pc:sldMk cId="2884762642" sldId="262"/>
            <ac:inkMk id="54" creationId="{7ABB601C-0827-70DE-081F-48A9D9125FDF}"/>
          </ac:inkMkLst>
        </pc:inkChg>
        <pc:inkChg chg="add del">
          <ac:chgData name="Abdel belhadj" userId="620c46e31b81b568" providerId="LiveId" clId="{89BB83C7-3713-4402-ACA5-23B25C82657D}" dt="2022-11-11T18:18:45.374" v="2411" actId="9405"/>
          <ac:inkMkLst>
            <pc:docMk/>
            <pc:sldMk cId="2884762642" sldId="262"/>
            <ac:inkMk id="55" creationId="{4B4A7105-68EC-44ED-CBFE-27B8C120CEA0}"/>
          </ac:inkMkLst>
        </pc:inkChg>
        <pc:inkChg chg="add del">
          <ac:chgData name="Abdel belhadj" userId="620c46e31b81b568" providerId="LiveId" clId="{89BB83C7-3713-4402-ACA5-23B25C82657D}" dt="2022-11-11T18:18:44.949" v="2410" actId="9405"/>
          <ac:inkMkLst>
            <pc:docMk/>
            <pc:sldMk cId="2884762642" sldId="262"/>
            <ac:inkMk id="56" creationId="{6B8797AD-8F2E-F682-CD97-F6DD6C66F00E}"/>
          </ac:inkMkLst>
        </pc:inkChg>
        <pc:inkChg chg="add del mod">
          <ac:chgData name="Abdel belhadj" userId="620c46e31b81b568" providerId="LiveId" clId="{89BB83C7-3713-4402-ACA5-23B25C82657D}" dt="2022-11-11T18:18:44.392" v="2409" actId="9405"/>
          <ac:inkMkLst>
            <pc:docMk/>
            <pc:sldMk cId="2884762642" sldId="262"/>
            <ac:inkMk id="57" creationId="{1596D75E-D367-9047-B5DA-AFA1E02B6D78}"/>
          </ac:inkMkLst>
        </pc:inkChg>
        <pc:inkChg chg="add del mod">
          <ac:chgData name="Abdel belhadj" userId="620c46e31b81b568" providerId="LiveId" clId="{89BB83C7-3713-4402-ACA5-23B25C82657D}" dt="2022-11-11T18:18:44.197" v="2408" actId="9405"/>
          <ac:inkMkLst>
            <pc:docMk/>
            <pc:sldMk cId="2884762642" sldId="262"/>
            <ac:inkMk id="58" creationId="{DB486BAA-042E-49B2-85ED-CD96C6BAB1C1}"/>
          </ac:inkMkLst>
        </pc:inkChg>
        <pc:inkChg chg="add del mod">
          <ac:chgData name="Abdel belhadj" userId="620c46e31b81b568" providerId="LiveId" clId="{89BB83C7-3713-4402-ACA5-23B25C82657D}" dt="2022-11-11T18:18:43.997" v="2407" actId="9405"/>
          <ac:inkMkLst>
            <pc:docMk/>
            <pc:sldMk cId="2884762642" sldId="262"/>
            <ac:inkMk id="59" creationId="{31296A18-93EE-0697-6D50-3572ABD61061}"/>
          </ac:inkMkLst>
        </pc:inkChg>
        <pc:inkChg chg="add del mod">
          <ac:chgData name="Abdel belhadj" userId="620c46e31b81b568" providerId="LiveId" clId="{89BB83C7-3713-4402-ACA5-23B25C82657D}" dt="2022-11-11T18:18:43.745" v="2406" actId="9405"/>
          <ac:inkMkLst>
            <pc:docMk/>
            <pc:sldMk cId="2884762642" sldId="262"/>
            <ac:inkMk id="60" creationId="{AC2687EC-F855-46D0-B283-E6769F9F7C37}"/>
          </ac:inkMkLst>
        </pc:inkChg>
        <pc:inkChg chg="add del mod">
          <ac:chgData name="Abdel belhadj" userId="620c46e31b81b568" providerId="LiveId" clId="{89BB83C7-3713-4402-ACA5-23B25C82657D}" dt="2022-11-11T18:18:43.608" v="2405" actId="9405"/>
          <ac:inkMkLst>
            <pc:docMk/>
            <pc:sldMk cId="2884762642" sldId="262"/>
            <ac:inkMk id="61" creationId="{9374D474-0F2F-A404-48E4-0EC9830F1C75}"/>
          </ac:inkMkLst>
        </pc:inkChg>
        <pc:inkChg chg="add del mod">
          <ac:chgData name="Abdel belhadj" userId="620c46e31b81b568" providerId="LiveId" clId="{89BB83C7-3713-4402-ACA5-23B25C82657D}" dt="2022-11-11T18:18:43.436" v="2404" actId="9405"/>
          <ac:inkMkLst>
            <pc:docMk/>
            <pc:sldMk cId="2884762642" sldId="262"/>
            <ac:inkMk id="62" creationId="{91187166-B1A8-F508-3357-17887059118D}"/>
          </ac:inkMkLst>
        </pc:inkChg>
        <pc:inkChg chg="add del mod">
          <ac:chgData name="Abdel belhadj" userId="620c46e31b81b568" providerId="LiveId" clId="{89BB83C7-3713-4402-ACA5-23B25C82657D}" dt="2022-11-11T18:18:43.285" v="2403" actId="9405"/>
          <ac:inkMkLst>
            <pc:docMk/>
            <pc:sldMk cId="2884762642" sldId="262"/>
            <ac:inkMk id="63" creationId="{60E8D2AE-E147-FF9C-DC25-77251B75B812}"/>
          </ac:inkMkLst>
        </pc:inkChg>
        <pc:inkChg chg="add del mod">
          <ac:chgData name="Abdel belhadj" userId="620c46e31b81b568" providerId="LiveId" clId="{89BB83C7-3713-4402-ACA5-23B25C82657D}" dt="2022-11-11T18:18:42.983" v="2402" actId="9405"/>
          <ac:inkMkLst>
            <pc:docMk/>
            <pc:sldMk cId="2884762642" sldId="262"/>
            <ac:inkMk id="64" creationId="{50964C17-8259-8F15-6463-1C0B26E553D3}"/>
          </ac:inkMkLst>
        </pc:inkChg>
        <pc:inkChg chg="add del mod">
          <ac:chgData name="Abdel belhadj" userId="620c46e31b81b568" providerId="LiveId" clId="{89BB83C7-3713-4402-ACA5-23B25C82657D}" dt="2022-11-11T18:18:42.824" v="2401" actId="9405"/>
          <ac:inkMkLst>
            <pc:docMk/>
            <pc:sldMk cId="2884762642" sldId="262"/>
            <ac:inkMk id="65" creationId="{E1A0DA07-C549-AD74-1FD3-9E664E7F1B8E}"/>
          </ac:inkMkLst>
        </pc:inkChg>
        <pc:inkChg chg="add del mod">
          <ac:chgData name="Abdel belhadj" userId="620c46e31b81b568" providerId="LiveId" clId="{89BB83C7-3713-4402-ACA5-23B25C82657D}" dt="2022-11-11T18:18:42.669" v="2400" actId="9405"/>
          <ac:inkMkLst>
            <pc:docMk/>
            <pc:sldMk cId="2884762642" sldId="262"/>
            <ac:inkMk id="66" creationId="{F5EF4661-DFAC-1913-EB0C-FC6E01DA9640}"/>
          </ac:inkMkLst>
        </pc:inkChg>
        <pc:inkChg chg="add del mod">
          <ac:chgData name="Abdel belhadj" userId="620c46e31b81b568" providerId="LiveId" clId="{89BB83C7-3713-4402-ACA5-23B25C82657D}" dt="2022-11-11T18:18:42.519" v="2399" actId="9405"/>
          <ac:inkMkLst>
            <pc:docMk/>
            <pc:sldMk cId="2884762642" sldId="262"/>
            <ac:inkMk id="67" creationId="{B84ED335-D5B6-85E5-62A5-EE97C0970BD7}"/>
          </ac:inkMkLst>
        </pc:inkChg>
        <pc:inkChg chg="add del mod">
          <ac:chgData name="Abdel belhadj" userId="620c46e31b81b568" providerId="LiveId" clId="{89BB83C7-3713-4402-ACA5-23B25C82657D}" dt="2022-11-11T18:18:42.381" v="2398" actId="9405"/>
          <ac:inkMkLst>
            <pc:docMk/>
            <pc:sldMk cId="2884762642" sldId="262"/>
            <ac:inkMk id="68" creationId="{717BFEFD-41C5-9156-1484-3447F6960D61}"/>
          </ac:inkMkLst>
        </pc:inkChg>
        <pc:inkChg chg="add del mod">
          <ac:chgData name="Abdel belhadj" userId="620c46e31b81b568" providerId="LiveId" clId="{89BB83C7-3713-4402-ACA5-23B25C82657D}" dt="2022-11-11T18:18:42.236" v="2397" actId="9405"/>
          <ac:inkMkLst>
            <pc:docMk/>
            <pc:sldMk cId="2884762642" sldId="262"/>
            <ac:inkMk id="69" creationId="{9A45F097-979C-B994-64AC-433843853256}"/>
          </ac:inkMkLst>
        </pc:inkChg>
        <pc:inkChg chg="add del mod">
          <ac:chgData name="Abdel belhadj" userId="620c46e31b81b568" providerId="LiveId" clId="{89BB83C7-3713-4402-ACA5-23B25C82657D}" dt="2022-11-11T18:18:42.098" v="2396"/>
          <ac:inkMkLst>
            <pc:docMk/>
            <pc:sldMk cId="2884762642" sldId="262"/>
            <ac:inkMk id="70" creationId="{44456997-5FEE-0036-C7A1-B2A0BD3B1B6E}"/>
          </ac:inkMkLst>
        </pc:inkChg>
        <pc:inkChg chg="add del">
          <ac:chgData name="Abdel belhadj" userId="620c46e31b81b568" providerId="LiveId" clId="{89BB83C7-3713-4402-ACA5-23B25C82657D}" dt="2022-11-11T18:18:41.981" v="2394" actId="9405"/>
          <ac:inkMkLst>
            <pc:docMk/>
            <pc:sldMk cId="2884762642" sldId="262"/>
            <ac:inkMk id="75" creationId="{95B1D283-CCD8-8992-6636-5C9F5E36414C}"/>
          </ac:inkMkLst>
        </pc:inkChg>
        <pc:inkChg chg="add del">
          <ac:chgData name="Abdel belhadj" userId="620c46e31b81b568" providerId="LiveId" clId="{89BB83C7-3713-4402-ACA5-23B25C82657D}" dt="2022-11-11T18:18:41.853" v="2393" actId="9405"/>
          <ac:inkMkLst>
            <pc:docMk/>
            <pc:sldMk cId="2884762642" sldId="262"/>
            <ac:inkMk id="76" creationId="{1158A8CE-0653-4F5C-C02E-4E86280787A6}"/>
          </ac:inkMkLst>
        </pc:inkChg>
        <pc:inkChg chg="add del mod">
          <ac:chgData name="Abdel belhadj" userId="620c46e31b81b568" providerId="LiveId" clId="{89BB83C7-3713-4402-ACA5-23B25C82657D}" dt="2022-11-11T18:19:24.106" v="2443" actId="9405"/>
          <ac:inkMkLst>
            <pc:docMk/>
            <pc:sldMk cId="2884762642" sldId="262"/>
            <ac:inkMk id="77" creationId="{7D011285-66D8-2A26-6DFE-0048AEBE163A}"/>
          </ac:inkMkLst>
        </pc:inkChg>
        <pc:inkChg chg="add del mod">
          <ac:chgData name="Abdel belhadj" userId="620c46e31b81b568" providerId="LiveId" clId="{89BB83C7-3713-4402-ACA5-23B25C82657D}" dt="2022-11-11T18:19:23.955" v="2442"/>
          <ac:inkMkLst>
            <pc:docMk/>
            <pc:sldMk cId="2884762642" sldId="262"/>
            <ac:inkMk id="78" creationId="{543B705D-28B2-831B-9583-18C2E59CB68B}"/>
          </ac:inkMkLst>
        </pc:inkChg>
        <pc:inkChg chg="add del">
          <ac:chgData name="Abdel belhadj" userId="620c46e31b81b568" providerId="LiveId" clId="{89BB83C7-3713-4402-ACA5-23B25C82657D}" dt="2022-11-11T18:19:22.665" v="2440" actId="9405"/>
          <ac:inkMkLst>
            <pc:docMk/>
            <pc:sldMk cId="2884762642" sldId="262"/>
            <ac:inkMk id="80" creationId="{A887CB00-2B97-A2CA-0D43-BCF514A1C6F4}"/>
          </ac:inkMkLst>
        </pc:inkChg>
        <pc:inkChg chg="add del mod">
          <ac:chgData name="Abdel belhadj" userId="620c46e31b81b568" providerId="LiveId" clId="{89BB83C7-3713-4402-ACA5-23B25C82657D}" dt="2022-11-11T18:19:22.484" v="2439" actId="9405"/>
          <ac:inkMkLst>
            <pc:docMk/>
            <pc:sldMk cId="2884762642" sldId="262"/>
            <ac:inkMk id="81" creationId="{15CAC8B3-0400-4BCA-A4AD-723D425723DB}"/>
          </ac:inkMkLst>
        </pc:inkChg>
        <pc:inkChg chg="add del mod">
          <ac:chgData name="Abdel belhadj" userId="620c46e31b81b568" providerId="LiveId" clId="{89BB83C7-3713-4402-ACA5-23B25C82657D}" dt="2022-11-11T18:19:22.323" v="2438"/>
          <ac:inkMkLst>
            <pc:docMk/>
            <pc:sldMk cId="2884762642" sldId="262"/>
            <ac:inkMk id="82" creationId="{FE2F4AC3-2388-D76C-8012-85991EEF0972}"/>
          </ac:inkMkLst>
        </pc:inkChg>
        <pc:inkChg chg="add del mod">
          <ac:chgData name="Abdel belhadj" userId="620c46e31b81b568" providerId="LiveId" clId="{89BB83C7-3713-4402-ACA5-23B25C82657D}" dt="2022-11-11T18:19:21.963" v="2436"/>
          <ac:inkMkLst>
            <pc:docMk/>
            <pc:sldMk cId="2884762642" sldId="262"/>
            <ac:inkMk id="84" creationId="{3E3A42C7-42B5-0404-EFEC-2644592EE289}"/>
          </ac:inkMkLst>
        </pc:inkChg>
        <pc:inkChg chg="add del mod">
          <ac:chgData name="Abdel belhadj" userId="620c46e31b81b568" providerId="LiveId" clId="{89BB83C7-3713-4402-ACA5-23B25C82657D}" dt="2022-11-11T18:19:21.786" v="2434" actId="9405"/>
          <ac:inkMkLst>
            <pc:docMk/>
            <pc:sldMk cId="2884762642" sldId="262"/>
            <ac:inkMk id="86" creationId="{8614C134-DE5E-A1CD-58AC-65E389875C93}"/>
          </ac:inkMkLst>
        </pc:inkChg>
        <pc:inkChg chg="add del mod">
          <ac:chgData name="Abdel belhadj" userId="620c46e31b81b568" providerId="LiveId" clId="{89BB83C7-3713-4402-ACA5-23B25C82657D}" dt="2022-11-11T18:19:21.633" v="2433"/>
          <ac:inkMkLst>
            <pc:docMk/>
            <pc:sldMk cId="2884762642" sldId="262"/>
            <ac:inkMk id="87" creationId="{90BC536C-9DFF-C8CE-F7E5-6CF8EC2D83C1}"/>
          </ac:inkMkLst>
        </pc:inkChg>
        <pc:inkChg chg="add del mod">
          <ac:chgData name="Abdel belhadj" userId="620c46e31b81b568" providerId="LiveId" clId="{89BB83C7-3713-4402-ACA5-23B25C82657D}" dt="2022-11-11T18:19:21.434" v="2431" actId="9405"/>
          <ac:inkMkLst>
            <pc:docMk/>
            <pc:sldMk cId="2884762642" sldId="262"/>
            <ac:inkMk id="89" creationId="{B632859B-3A44-3008-426A-9E9B5623DEB9}"/>
          </ac:inkMkLst>
        </pc:inkChg>
        <pc:inkChg chg="add del mod">
          <ac:chgData name="Abdel belhadj" userId="620c46e31b81b568" providerId="LiveId" clId="{89BB83C7-3713-4402-ACA5-23B25C82657D}" dt="2022-11-11T18:19:21.242" v="2430" actId="9405"/>
          <ac:inkMkLst>
            <pc:docMk/>
            <pc:sldMk cId="2884762642" sldId="262"/>
            <ac:inkMk id="90" creationId="{44978265-7296-F530-646B-F4E9CFCC55A6}"/>
          </ac:inkMkLst>
        </pc:inkChg>
        <pc:inkChg chg="add del mod">
          <ac:chgData name="Abdel belhadj" userId="620c46e31b81b568" providerId="LiveId" clId="{89BB83C7-3713-4402-ACA5-23B25C82657D}" dt="2022-11-11T18:19:21.030" v="2429"/>
          <ac:inkMkLst>
            <pc:docMk/>
            <pc:sldMk cId="2884762642" sldId="262"/>
            <ac:inkMk id="91" creationId="{E77F1F6D-3955-C709-DD5D-F985AAFBC2AC}"/>
          </ac:inkMkLst>
        </pc:inkChg>
        <pc:inkChg chg="add del mod">
          <ac:chgData name="Abdel belhadj" userId="620c46e31b81b568" providerId="LiveId" clId="{89BB83C7-3713-4402-ACA5-23B25C82657D}" dt="2022-11-11T18:46:55.260" v="2457" actId="9405"/>
          <ac:inkMkLst>
            <pc:docMk/>
            <pc:sldMk cId="2884762642" sldId="262"/>
            <ac:inkMk id="93" creationId="{880D7FD6-07C1-ADD2-B15C-04112E7C71EC}"/>
          </ac:inkMkLst>
        </pc:inkChg>
        <pc:inkChg chg="add del mod">
          <ac:chgData name="Abdel belhadj" userId="620c46e31b81b568" providerId="LiveId" clId="{89BB83C7-3713-4402-ACA5-23B25C82657D}" dt="2022-11-11T18:46:54.714" v="2456" actId="9405"/>
          <ac:inkMkLst>
            <pc:docMk/>
            <pc:sldMk cId="2884762642" sldId="262"/>
            <ac:inkMk id="94" creationId="{5F7CD3AC-7DF7-1C4F-C67C-D7521B90FF93}"/>
          </ac:inkMkLst>
        </pc:inkChg>
        <pc:inkChg chg="add del mod">
          <ac:chgData name="Abdel belhadj" userId="620c46e31b81b568" providerId="LiveId" clId="{89BB83C7-3713-4402-ACA5-23B25C82657D}" dt="2022-11-11T18:46:54.080" v="2455"/>
          <ac:inkMkLst>
            <pc:docMk/>
            <pc:sldMk cId="2884762642" sldId="262"/>
            <ac:inkMk id="95" creationId="{2A49D9CE-CEFC-1FDC-19EA-7DC4EE147565}"/>
          </ac:inkMkLst>
        </pc:inkChg>
        <pc:inkChg chg="add del mod">
          <ac:chgData name="Abdel belhadj" userId="620c46e31b81b568" providerId="LiveId" clId="{89BB83C7-3713-4402-ACA5-23B25C82657D}" dt="2022-11-11T18:46:52.981" v="2453" actId="9405"/>
          <ac:inkMkLst>
            <pc:docMk/>
            <pc:sldMk cId="2884762642" sldId="262"/>
            <ac:inkMk id="97" creationId="{C38DEC3D-CB6A-9656-7944-392D19359985}"/>
          </ac:inkMkLst>
        </pc:inkChg>
        <pc:inkChg chg="add del mod">
          <ac:chgData name="Abdel belhadj" userId="620c46e31b81b568" providerId="LiveId" clId="{89BB83C7-3713-4402-ACA5-23B25C82657D}" dt="2022-11-11T18:46:52.754" v="2452"/>
          <ac:inkMkLst>
            <pc:docMk/>
            <pc:sldMk cId="2884762642" sldId="262"/>
            <ac:inkMk id="98" creationId="{DF37E870-9A2E-59E2-58B9-3F63227CB6B2}"/>
          </ac:inkMkLst>
        </pc:inkChg>
      </pc:sldChg>
      <pc:sldChg chg="new del">
        <pc:chgData name="Abdel belhadj" userId="620c46e31b81b568" providerId="LiveId" clId="{89BB83C7-3713-4402-ACA5-23B25C82657D}" dt="2022-11-11T18:49:35.768" v="2483" actId="2696"/>
        <pc:sldMkLst>
          <pc:docMk/>
          <pc:sldMk cId="117575587" sldId="263"/>
        </pc:sldMkLst>
      </pc:sldChg>
      <pc:sldChg chg="addSp modSp new del mod setBg">
        <pc:chgData name="Abdel belhadj" userId="620c46e31b81b568" providerId="LiveId" clId="{89BB83C7-3713-4402-ACA5-23B25C82657D}" dt="2022-11-11T18:54:12.910" v="2499" actId="2696"/>
        <pc:sldMkLst>
          <pc:docMk/>
          <pc:sldMk cId="234287589" sldId="263"/>
        </pc:sldMkLst>
        <pc:spChg chg="mo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2" creationId="{B1CB51DD-7B0C-04DE-C161-A5007516F8BC}"/>
          </ac:spMkLst>
        </pc:spChg>
        <pc:spChg chg="mo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3" creationId="{953B8E2D-16CF-0405-0803-077C3FCDC39E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8" creationId="{6F5A5072-7B47-4D32-B52A-4EBBF590B8A5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10" creationId="{9715DAF0-AE1B-46C9-8A6B-DB2AA05AB91D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12" creationId="{6016219D-510E-4184-9090-6D5578A87BD1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14" creationId="{AFF4A713-7B75-4B21-90D7-5AB19547C728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16" creationId="{DC631C0B-6DA6-4E57-8231-CE32B3434A7E}"/>
          </ac:spMkLst>
        </pc:spChg>
        <pc:spChg chg="add">
          <ac:chgData name="Abdel belhadj" userId="620c46e31b81b568" providerId="LiveId" clId="{89BB83C7-3713-4402-ACA5-23B25C82657D}" dt="2022-11-11T18:53:30.364" v="2494" actId="26606"/>
          <ac:spMkLst>
            <pc:docMk/>
            <pc:sldMk cId="234287589" sldId="263"/>
            <ac:spMk id="18" creationId="{C29501E6-A978-4A61-9689-9085AF97A53A}"/>
          </ac:spMkLst>
        </pc:spChg>
      </pc:sldChg>
      <pc:sldChg chg="new del">
        <pc:chgData name="Abdel belhadj" userId="620c46e31b81b568" providerId="LiveId" clId="{89BB83C7-3713-4402-ACA5-23B25C82657D}" dt="2022-11-11T18:53:12.871" v="2492" actId="2696"/>
        <pc:sldMkLst>
          <pc:docMk/>
          <pc:sldMk cId="1341292765" sldId="263"/>
        </pc:sldMkLst>
      </pc:sldChg>
      <pc:sldChg chg="addSp delSp add del setBg delDesignElem">
        <pc:chgData name="Abdel belhadj" userId="620c46e31b81b568" providerId="LiveId" clId="{89BB83C7-3713-4402-ACA5-23B25C82657D}" dt="2022-11-11T18:50:15.271" v="2490"/>
        <pc:sldMkLst>
          <pc:docMk/>
          <pc:sldMk cId="1858214584" sldId="263"/>
        </pc:sldMkLst>
        <pc:spChg chg="add del">
          <ac:chgData name="Abdel belhadj" userId="620c46e31b81b568" providerId="LiveId" clId="{89BB83C7-3713-4402-ACA5-23B25C82657D}" dt="2022-11-11T18:50:15.271" v="2490"/>
          <ac:spMkLst>
            <pc:docMk/>
            <pc:sldMk cId="1858214584" sldId="263"/>
            <ac:spMk id="23" creationId="{A8384FB5-9ADC-4DDC-881B-597D56F5B15D}"/>
          </ac:spMkLst>
        </pc:spChg>
        <pc:spChg chg="add del">
          <ac:chgData name="Abdel belhadj" userId="620c46e31b81b568" providerId="LiveId" clId="{89BB83C7-3713-4402-ACA5-23B25C82657D}" dt="2022-11-11T18:50:15.271" v="2490"/>
          <ac:spMkLst>
            <pc:docMk/>
            <pc:sldMk cId="1858214584" sldId="263"/>
            <ac:spMk id="25" creationId="{91E5A9A7-95C6-4F4F-B00E-C82E07FE62EF}"/>
          </ac:spMkLst>
        </pc:spChg>
        <pc:spChg chg="add del">
          <ac:chgData name="Abdel belhadj" userId="620c46e31b81b568" providerId="LiveId" clId="{89BB83C7-3713-4402-ACA5-23B25C82657D}" dt="2022-11-11T18:50:15.271" v="2490"/>
          <ac:spMkLst>
            <pc:docMk/>
            <pc:sldMk cId="1858214584" sldId="263"/>
            <ac:spMk id="27" creationId="{D07DD2DE-F619-49DD-B5E7-03A290FF4ED1}"/>
          </ac:spMkLst>
        </pc:spChg>
        <pc:spChg chg="add del">
          <ac:chgData name="Abdel belhadj" userId="620c46e31b81b568" providerId="LiveId" clId="{89BB83C7-3713-4402-ACA5-23B25C82657D}" dt="2022-11-11T18:50:15.271" v="2490"/>
          <ac:spMkLst>
            <pc:docMk/>
            <pc:sldMk cId="1858214584" sldId="263"/>
            <ac:spMk id="29" creationId="{85149191-5F60-4A28-AAFF-039F96B0F3EC}"/>
          </ac:spMkLst>
        </pc:spChg>
        <pc:spChg chg="add del">
          <ac:chgData name="Abdel belhadj" userId="620c46e31b81b568" providerId="LiveId" clId="{89BB83C7-3713-4402-ACA5-23B25C82657D}" dt="2022-11-11T18:50:15.271" v="2490"/>
          <ac:spMkLst>
            <pc:docMk/>
            <pc:sldMk cId="1858214584" sldId="263"/>
            <ac:spMk id="31" creationId="{F8260ED5-17F7-4158-B241-D51DD4CF1B7E}"/>
          </ac:spMkLst>
        </pc:spChg>
      </pc:sldChg>
      <pc:sldChg chg="new del">
        <pc:chgData name="Abdel belhadj" userId="620c46e31b81b568" providerId="LiveId" clId="{89BB83C7-3713-4402-ACA5-23B25C82657D}" dt="2022-11-11T18:49:48.375" v="2485" actId="2696"/>
        <pc:sldMkLst>
          <pc:docMk/>
          <pc:sldMk cId="2868879759" sldId="263"/>
        </pc:sldMkLst>
      </pc:sldChg>
      <pc:sldChg chg="new del">
        <pc:chgData name="Abdel belhadj" userId="620c46e31b81b568" providerId="LiveId" clId="{89BB83C7-3713-4402-ACA5-23B25C82657D}" dt="2022-11-11T18:50:01.184" v="2487" actId="2696"/>
        <pc:sldMkLst>
          <pc:docMk/>
          <pc:sldMk cId="2889158776" sldId="263"/>
        </pc:sldMkLst>
      </pc:sldChg>
      <pc:sldChg chg="addSp delSp modSp new mod setBg modAnim">
        <pc:chgData name="Abdel belhadj" userId="620c46e31b81b568" providerId="LiveId" clId="{89BB83C7-3713-4402-ACA5-23B25C82657D}" dt="2022-11-11T19:04:37.495" v="2818" actId="1076"/>
        <pc:sldMkLst>
          <pc:docMk/>
          <pc:sldMk cId="2613306206" sldId="264"/>
        </pc:sldMkLst>
        <pc:spChg chg="mod">
          <ac:chgData name="Abdel belhadj" userId="620c46e31b81b568" providerId="LiveId" clId="{89BB83C7-3713-4402-ACA5-23B25C82657D}" dt="2022-11-11T19:03:43.490" v="2813" actId="20577"/>
          <ac:spMkLst>
            <pc:docMk/>
            <pc:sldMk cId="2613306206" sldId="264"/>
            <ac:spMk id="2" creationId="{3E715673-86C4-DECB-95B6-7A842F316A73}"/>
          </ac:spMkLst>
        </pc:spChg>
        <pc:spChg chg="mod">
          <ac:chgData name="Abdel belhadj" userId="620c46e31b81b568" providerId="LiveId" clId="{89BB83C7-3713-4402-ACA5-23B25C82657D}" dt="2022-11-11T19:04:37.495" v="2818" actId="1076"/>
          <ac:spMkLst>
            <pc:docMk/>
            <pc:sldMk cId="2613306206" sldId="264"/>
            <ac:spMk id="3" creationId="{68426C11-ED44-BA4E-4947-E3662FA80370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8" creationId="{577D6B2E-37A3-429E-A37C-F30ED6487282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9" creationId="{736CAB1F-557E-4FA4-81CC-DC491EF83443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10" creationId="{5CEAD642-85CF-4750-8432-7C80C901F001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11" creationId="{AA065953-3D69-4CD4-80C3-DF10DEB4C761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12" creationId="{FA33EEAE-15D5-4119-8C1E-89D943F911EF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13" creationId="{2AB36DB5-F10D-4EDB-87E2-ECB9301FFC62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14" creationId="{730D8B3B-9B80-4025-B934-26DC7D7CD231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15" creationId="{446F195D-95DC-419E-BBC1-E2B601A6067B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16" creationId="{1064D5D5-227B-4F66-9AEA-46F570E793BD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17" creationId="{55550980-2AB6-4DE5-86DD-064ADF160E40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18" creationId="{646B67A4-D328-4747-A82B-65E84FA46368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19" creationId="{EDF4B167-8E82-4458-AE55-88B683EBF69B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20" creationId="{B5A1B09C-1565-46F8-B70F-621C5EB48A09}"/>
          </ac:spMkLst>
        </pc:spChg>
        <pc:spChg chg="add del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21" creationId="{55993D72-5628-4E5E-BB9F-96066414EEFD}"/>
          </ac:spMkLst>
        </pc:spChg>
        <pc:spChg chg="add del">
          <ac:chgData name="Abdel belhadj" userId="620c46e31b81b568" providerId="LiveId" clId="{89BB83C7-3713-4402-ACA5-23B25C82657D}" dt="2022-11-11T18:53:54.925" v="2497" actId="26606"/>
          <ac:spMkLst>
            <pc:docMk/>
            <pc:sldMk cId="2613306206" sldId="264"/>
            <ac:spMk id="22" creationId="{8C516CC8-80AC-446C-A56E-9F54B7210402}"/>
          </ac:spMkLst>
        </pc:spChg>
        <pc:spChg chg="add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26" creationId="{9203DE33-2CD4-4CA8-9AF3-37C3B65133B0}"/>
          </ac:spMkLst>
        </pc:spChg>
        <pc:spChg chg="add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28" creationId="{0AF57B88-1D4C-41FA-A761-EC1DD10C35CB}"/>
          </ac:spMkLst>
        </pc:spChg>
        <pc:spChg chg="add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30" creationId="{D2548F45-5164-4ABB-8212-7F293FDED8D4}"/>
          </ac:spMkLst>
        </pc:spChg>
        <pc:spChg chg="add">
          <ac:chgData name="Abdel belhadj" userId="620c46e31b81b568" providerId="LiveId" clId="{89BB83C7-3713-4402-ACA5-23B25C82657D}" dt="2022-11-11T18:57:35.988" v="2511" actId="26606"/>
          <ac:spMkLst>
            <pc:docMk/>
            <pc:sldMk cId="2613306206" sldId="264"/>
            <ac:spMk id="32" creationId="{5E81CCFB-7BEF-4186-86FB-D09450B4D02D}"/>
          </ac:spMkLst>
        </pc:spChg>
        <pc:picChg chg="add del mod">
          <ac:chgData name="Abdel belhadj" userId="620c46e31b81b568" providerId="LiveId" clId="{89BB83C7-3713-4402-ACA5-23B25C82657D}" dt="2022-11-11T18:57:43.887" v="2514" actId="21"/>
          <ac:picMkLst>
            <pc:docMk/>
            <pc:sldMk cId="2613306206" sldId="264"/>
            <ac:picMk id="4" creationId="{B7AA6BA3-D1C2-C330-024E-9C766FF9186E}"/>
          </ac:picMkLst>
        </pc:picChg>
        <pc:picChg chg="add del mod ord">
          <ac:chgData name="Abdel belhadj" userId="620c46e31b81b568" providerId="LiveId" clId="{89BB83C7-3713-4402-ACA5-23B25C82657D}" dt="2022-11-11T18:57:40.264" v="2512" actId="21"/>
          <ac:picMkLst>
            <pc:docMk/>
            <pc:sldMk cId="2613306206" sldId="264"/>
            <ac:picMk id="5" creationId="{0120B9F1-161A-DB63-6254-0578EB18B1B0}"/>
          </ac:picMkLst>
        </pc:picChg>
        <pc:picChg chg="add del mod">
          <ac:chgData name="Abdel belhadj" userId="620c46e31b81b568" providerId="LiveId" clId="{89BB83C7-3713-4402-ACA5-23B25C82657D}" dt="2022-11-11T19:00:02.913" v="2553" actId="1076"/>
          <ac:picMkLst>
            <pc:docMk/>
            <pc:sldMk cId="2613306206" sldId="264"/>
            <ac:picMk id="6" creationId="{57716A80-8EEF-64C9-DF56-ECB6F5B31D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8F25-D918-49F2-9B4A-E718DE1CA7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E0100-D7F4-4777-8E94-E1B563F55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6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CEDA-BABF-A58D-9198-BE103779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C50ED-406F-748E-0D28-6037BAFD6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03B6-7FA4-8B18-2CC1-6AF02B21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B2EF-C0F1-B3A9-5C47-D3D479F6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552C-CD1F-D5F0-39F7-31888E15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7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3346-F75D-6729-C774-DF7E257B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5B54-B27A-EC0B-7BE9-542375E3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C278-03CC-715B-EE5D-62AE3C2A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3BC5E-7169-1170-18A7-0E3C1D54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B0A2-B35D-B150-9112-4DC398F5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D36AA-3F3A-0AA4-337B-7259E42E2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7AEA5-C6A3-5A40-5EDE-39BABDD79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ED47-345F-8B2C-8544-A47016BA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715A-B8A7-4FC1-A2A4-F2DA43BD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5CEA-24F5-F57B-74BE-2EF39E8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47C2-0C8C-2F00-9EED-04AB733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EF12-3522-D078-4792-B81BABC9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D73D-B189-ACBA-40EF-D7C7EA35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C51B-BE2D-61C8-30BC-2E5C5784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0F7A9-A48D-57A1-1064-17426BB1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3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6BA7-1108-0C79-FE50-6FFEE862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01F8-D0CE-B71B-AC55-C9D11133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BA95-FF71-5656-8932-7E040A50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F0FA-30B7-9FAA-BCE1-5EEB2E3B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953C9-F04A-28C2-D7D4-2250B011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7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EAB3-25B3-6E89-DFB2-EF860B66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83B6-26A9-995C-94F6-24A80920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9894A-18D9-02B5-2ECA-2EAE981E4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C83BC-B87F-3113-7DEF-5209016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1A1E9-AF7F-578C-5600-DDED7864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31D05-3A1A-4F45-B5E2-DFB21B91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4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4786-F0D9-6832-FD88-39D0B0DA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13D45-25D1-856E-1C17-379DD2F0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7CBC4-70F9-95CB-B896-8771F727B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AC58E-66D0-6FFB-FA7E-4C7C2EA0B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97D1C-6E8A-9506-0D64-B9A8C0889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90BC1-15DB-B5FB-71D0-8B45D131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0CD6A-6835-4AED-0A29-B1F6F6C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098F9-FC53-F679-826F-3211589E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8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A495-541D-7779-D976-1E90A7DB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530E4-CA9C-BFF7-408C-F11E2AD4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44486-14D1-BC04-7160-13FBA5BF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3BE7-5B7B-97B9-A633-519B3363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5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DAFD-1979-D0A0-82FE-BE6B79E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324E9-9E7C-175E-1A9D-E833257E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C02F5-1D46-7D0D-0D06-3AE79A4B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B593-ECE0-ED2E-F8EF-0E9B8FFC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D2644-CB2C-FE3D-DF1D-75833C61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B080E-EF50-5CCC-1B41-1BED19FC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58E99-AD3F-4217-85AF-70C5785A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EC0E-6699-003E-2598-93234763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1FBF-C427-CEA0-F16F-710E0E4C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6100-16AD-7B42-C9A3-85145612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15963-B56E-D647-84F8-DFDA1C55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D4501-0A00-F2BF-EB14-A12EEDA12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7A216-364D-7E96-AA62-B30D34BD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E3A8-DE2E-F565-FBBD-EF8BA5B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FDE1D-21F1-5878-9CA0-7D2799C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31A5D-9AA2-41E8-D03F-F9BC106A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383E5-A15A-A7E6-D48B-2919A779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8EA6-EE5C-77F8-5362-F3514A7B1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78AC-61DB-46DA-82E7-142D4006F2F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4105-B237-0816-39F1-CB2ABD0E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8F481-2275-93AD-EEFC-877047A48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FFF0-A134-4D11-8AB7-FE3ECB3C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2F949-F8E3-A9CE-0951-4084F1E1B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055" y="2414892"/>
            <a:ext cx="2880828" cy="3071906"/>
          </a:xfrm>
          <a:scene3d>
            <a:camera prst="obliqueTopLeft"/>
            <a:lightRig rig="threePt" dir="t"/>
          </a:scene3d>
        </p:spPr>
        <p:txBody>
          <a:bodyPr anchor="t">
            <a:normAutofit/>
          </a:bodyPr>
          <a:lstStyle/>
          <a:p>
            <a:pPr algn="l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Parent Portal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033BC-2418-3AB3-D4BA-482557FD5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381000"/>
            <a:ext cx="3359389" cy="5323114"/>
          </a:xfrm>
        </p:spPr>
        <p:txBody>
          <a:bodyPr anchor="b">
            <a:normAutofit/>
          </a:bodyPr>
          <a:lstStyle/>
          <a:p>
            <a:pPr algn="l"/>
            <a:r>
              <a:rPr lang="en-GB" b="1" u="sng" dirty="0">
                <a:solidFill>
                  <a:srgbClr val="FFFFFF"/>
                </a:solidFill>
              </a:rPr>
              <a:t>During the session we will cover: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n-GB" sz="2400" b="1" u="sng" dirty="0">
              <a:solidFill>
                <a:srgbClr val="FFFFFF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FFFF"/>
                </a:solidFill>
              </a:rPr>
              <a:t>How to login to parent portal.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FFFF"/>
                </a:solidFill>
              </a:rPr>
              <a:t>What the icons mean.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FFFF"/>
                </a:solidFill>
              </a:rPr>
              <a:t>How to access the reports, newsletters and messages from the school.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FFFF"/>
                </a:solidFill>
              </a:rPr>
              <a:t>How to login more than one child.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800" b="1" u="sng" dirty="0">
              <a:solidFill>
                <a:srgbClr val="FFFFFF"/>
              </a:solidFill>
            </a:endParaRPr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7FD57CFF-57B2-5786-A001-741F03AE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1043" y="211399"/>
            <a:ext cx="6842544" cy="68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AB880-D822-878D-3050-7DB1B5490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064" y="0"/>
            <a:ext cx="2961251" cy="2645229"/>
          </a:xfrm>
        </p:spPr>
        <p:txBody>
          <a:bodyPr anchor="t">
            <a:normAutofit/>
          </a:bodyPr>
          <a:lstStyle/>
          <a:p>
            <a:pPr algn="l"/>
            <a: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  <a:t/>
            </a:r>
            <a:b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  <a:t> 1. Open your web browser and search</a:t>
            </a:r>
            <a:b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  <a:t> “Camrose primary school,” </a:t>
            </a:r>
            <a:b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b="1" dirty="0">
                <a:solidFill>
                  <a:srgbClr val="FFFFFF"/>
                </a:solidFill>
                <a:latin typeface="Abadi" panose="020B0604020104020204" pitchFamily="34" charset="0"/>
              </a:rPr>
              <a:t>then click on the website.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78325-035C-A27E-3870-3898E7F32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33" y="5329857"/>
            <a:ext cx="2708196" cy="1097758"/>
          </a:xfrm>
        </p:spPr>
        <p:txBody>
          <a:bodyPr anchor="b">
            <a:no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  <a:latin typeface="+mj-lt"/>
              </a:rPr>
              <a:t>                                                                                                                     </a:t>
            </a:r>
            <a:r>
              <a:rPr lang="en-GB" sz="3200" b="1" dirty="0">
                <a:solidFill>
                  <a:srgbClr val="FFFFFF"/>
                </a:solidFill>
                <a:latin typeface="Abadi" panose="020B0604020104020204" pitchFamily="34" charset="0"/>
              </a:rPr>
              <a:t>2. Click on parents then open parent portal</a:t>
            </a:r>
          </a:p>
          <a:p>
            <a:pPr algn="l"/>
            <a:r>
              <a:rPr lang="en-GB" sz="3200" b="1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</a:p>
          <a:p>
            <a:pPr algn="l"/>
            <a:endParaRPr lang="en-GB" sz="3200" dirty="0">
              <a:solidFill>
                <a:srgbClr val="FFFFFF"/>
              </a:solidFill>
              <a:latin typeface="+mj-lt"/>
            </a:endParaRPr>
          </a:p>
          <a:p>
            <a:pPr algn="l"/>
            <a:endParaRPr lang="en-GB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CA1C9-3F00-EDCC-E271-8C14F7E5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55" y="882540"/>
            <a:ext cx="8001349" cy="88014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D300B-E585-DA82-1E69-00AC1E19D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92" y="3145788"/>
            <a:ext cx="8103277" cy="32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5B441-3B38-2B9A-7A80-F0B45EFE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68" y="330111"/>
            <a:ext cx="3353668" cy="4069976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Click on Access the Parent Portal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F03A73-DE0E-CA5F-4661-5FB3E54A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758046"/>
            <a:ext cx="7225748" cy="33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EE0A2-CEC0-3919-1287-D76A44C73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8" y="2514650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You will see this page, enter your login details here.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B5E2FF0-EE8D-48DB-528A-9CE31874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12" y="467208"/>
            <a:ext cx="426498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54E1B-D004-E9EE-8120-4C26A47EA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42" y="1377683"/>
            <a:ext cx="3008444" cy="4102633"/>
          </a:xfrm>
        </p:spPr>
        <p:txBody>
          <a:bodyPr anchor="b">
            <a:no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</a:rPr>
              <a:t>You can see your child’s name, attendance, behaviour and the menu. For more than 1 child; on a laptop you need to click on the next name in the top right hand corner, on a phone/tablet you need to swipe.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BB5AC0-608B-B265-9F6F-DE184164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79" y="1651908"/>
            <a:ext cx="7684721" cy="3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13C0B-2FF1-EF53-FFAF-775AD84B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518655"/>
            <a:ext cx="3325266" cy="41216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1-</a:t>
            </a:r>
            <a:r>
              <a:rPr lang="en-US" sz="2800" u="sng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Emails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 we find all the letters about events on school or remainders.</a:t>
            </a:r>
            <a:b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2-</a:t>
            </a:r>
            <a:r>
              <a:rPr lang="en-US" sz="2800" u="sng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Messages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:we find any messages about you child from the school.</a:t>
            </a:r>
            <a:b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2E8A-E61F-32B9-255A-09FC88A1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6" y="217714"/>
            <a:ext cx="3416494" cy="20832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In communication we see two sections :</a:t>
            </a:r>
            <a:endParaRPr lang="en-US" sz="3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750CEC-1B49-8C02-F584-E1BC2DDD1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76" y="1057533"/>
            <a:ext cx="8497663" cy="49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2FC68-6B5E-2350-FBB8-3C81AE84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86" y="3234167"/>
            <a:ext cx="5853227" cy="1615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Student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69A07-F02C-F1BA-1402-A5414534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959" y="302936"/>
            <a:ext cx="5091282" cy="800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Newsletters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6D1EC57F-46BB-4990-B523-65EF24DC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1495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42116-9B9C-ECFF-2681-AB8A1F331D11}"/>
              </a:ext>
            </a:extLst>
          </p:cNvPr>
          <p:cNvSpPr txBox="1"/>
          <p:nvPr/>
        </p:nvSpPr>
        <p:spPr>
          <a:xfrm>
            <a:off x="1759299" y="1250883"/>
            <a:ext cx="4564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Here you can see all the latest newsletters from the school.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834D3-557A-561E-354E-C1F89BF29F77}"/>
              </a:ext>
            </a:extLst>
          </p:cNvPr>
          <p:cNvSpPr txBox="1"/>
          <p:nvPr/>
        </p:nvSpPr>
        <p:spPr>
          <a:xfrm>
            <a:off x="1623807" y="4273458"/>
            <a:ext cx="437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 student reports, you can see your children’s’ reports.</a:t>
            </a:r>
          </a:p>
        </p:txBody>
      </p:sp>
    </p:spTree>
    <p:extLst>
      <p:ext uri="{BB962C8B-B14F-4D97-AF65-F5344CB8AC3E}">
        <p14:creationId xmlns:p14="http://schemas.microsoft.com/office/powerpoint/2010/main" val="28847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15673-86C4-DECB-95B6-7A842F3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4" y="2676972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Here you can see all the term dates and school which are shaded in.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26C11-ED44-BA4E-4947-E3662FA8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84" y="282915"/>
            <a:ext cx="2920457" cy="1604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Calendar of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16A80-8EEF-64C9-DF56-ECB6F5B31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3" y="1455781"/>
            <a:ext cx="8240636" cy="42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1328</TotalTime>
  <Words>183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</vt:lpstr>
      <vt:lpstr>Arial</vt:lpstr>
      <vt:lpstr>Arial Black</vt:lpstr>
      <vt:lpstr>Calibri</vt:lpstr>
      <vt:lpstr>Calibri Light</vt:lpstr>
      <vt:lpstr>Wingdings</vt:lpstr>
      <vt:lpstr>Office Theme</vt:lpstr>
      <vt:lpstr>Parent Portal </vt:lpstr>
      <vt:lpstr>  1. Open your web browser and search  “Camrose primary school,”  then click on the website.</vt:lpstr>
      <vt:lpstr>PowerPoint Presentation</vt:lpstr>
      <vt:lpstr>You will see this page, enter your login details here.</vt:lpstr>
      <vt:lpstr>PowerPoint Presentation</vt:lpstr>
      <vt:lpstr>1-Emails: we find all the letters about events on school or remainders.  2-Messages:we find any messages about you child from the school. </vt:lpstr>
      <vt:lpstr>Student reports</vt:lpstr>
      <vt:lpstr>Here you can see all the term dates and school which are shaded in.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Portal</dc:title>
  <dc:creator>Abdel belhadj</dc:creator>
  <cp:lastModifiedBy>Neena Patel</cp:lastModifiedBy>
  <cp:revision>2</cp:revision>
  <cp:lastPrinted>2022-11-16T08:34:32Z</cp:lastPrinted>
  <dcterms:created xsi:type="dcterms:W3CDTF">2022-10-28T16:11:22Z</dcterms:created>
  <dcterms:modified xsi:type="dcterms:W3CDTF">2022-11-16T08:34:57Z</dcterms:modified>
</cp:coreProperties>
</file>