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300" y="-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5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9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4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4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3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02D-221C-4743-8805-03B66903965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879E-7AD0-4BFF-81E7-A3FA7775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Background Images – Browse 612,289 Stock Photos, Vectors, and Video 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" y="0"/>
            <a:ext cx="6895876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07" y="416497"/>
            <a:ext cx="6027229" cy="1728192"/>
          </a:xfrm>
          <a:solidFill>
            <a:schemeClr val="bg1"/>
          </a:solidFill>
        </p:spPr>
        <p:txBody>
          <a:bodyPr>
            <a:prstTxWarp prst="textDeflateInflate">
              <a:avLst/>
            </a:prstTxWarp>
            <a:normAutofit/>
          </a:bodyPr>
          <a:lstStyle/>
          <a:p>
            <a:r>
              <a:rPr lang="en-GB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80008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Gill Sans Ultra Bold Condensed" panose="020B0A06020104020203" pitchFamily="34" charset="0"/>
              </a:rPr>
              <a:t>Camrose</a:t>
            </a:r>
            <a:r>
              <a:rPr lang="en-GB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80008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Gill Sans Ultra Bold Condensed" panose="020B0A06020104020203" pitchFamily="34" charset="0"/>
              </a:rPr>
              <a:t> Fundraiser for Jigsaw Families</a:t>
            </a:r>
            <a:endParaRPr lang="en-GB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80008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80" y="2394735"/>
            <a:ext cx="3672408" cy="208823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GB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Tuesday 5</a:t>
            </a:r>
            <a:r>
              <a:rPr lang="en-GB" b="1" baseline="300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GB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 March </a:t>
            </a:r>
          </a:p>
          <a:p>
            <a:r>
              <a:rPr lang="en-GB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and</a:t>
            </a:r>
          </a:p>
          <a:p>
            <a:r>
              <a:rPr lang="en-GB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Wednesday 6</a:t>
            </a:r>
            <a:r>
              <a:rPr lang="en-GB" b="1" baseline="30000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GB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 March</a:t>
            </a:r>
          </a:p>
          <a:p>
            <a:r>
              <a:rPr lang="en-GB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3:00pm – 3.40pm</a:t>
            </a:r>
          </a:p>
          <a:p>
            <a:r>
              <a:rPr lang="en-GB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Outside the school office</a:t>
            </a:r>
            <a:endParaRPr lang="en-GB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Jigsaw PSHE on X: &quot;We're supporting YOUR families with some of our  #JigsawFamilies materials. There are stories and #mindfulness (Calm Me)  audio files available; suitable for children aged 5+.  https://t.co/i1mNirOiKs #schoolclosureuk #stayathome 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21" y="8330556"/>
            <a:ext cx="2448272" cy="157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96613" y="4953000"/>
            <a:ext cx="51053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 and buy some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tationary!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" y="6249144"/>
            <a:ext cx="1814510" cy="17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47" y="6249144"/>
            <a:ext cx="1800294" cy="17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8437405"/>
            <a:ext cx="1036281" cy="14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36274" y="2504728"/>
            <a:ext cx="30931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LUCKY DIP FOR £1.50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21" y="3834916"/>
            <a:ext cx="2777440" cy="22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6300" y="6609184"/>
            <a:ext cx="30931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Have the chance to speak to our parents and staff about our interactive program.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56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Camrose Fundraiser for Jigsaw Families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Camrose Fundraiser for Jigsaw Families</dc:title>
  <dc:creator>Ayesha Ahmad</dc:creator>
  <cp:lastModifiedBy>Sharon Crick</cp:lastModifiedBy>
  <cp:revision>5</cp:revision>
  <dcterms:created xsi:type="dcterms:W3CDTF">2024-02-26T05:43:46Z</dcterms:created>
  <dcterms:modified xsi:type="dcterms:W3CDTF">2024-03-01T06:10:57Z</dcterms:modified>
</cp:coreProperties>
</file>